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3" d="100"/>
          <a:sy n="63" d="100"/>
        </p:scale>
        <p:origin x="-7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6611BFC-4C41-422D-B0ED-384F0086BAF6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B4D053-EC44-46B5-9DC2-17293B7C70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81" y="260648"/>
            <a:ext cx="76328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Спишите пословицу. Подчеркните в ней синонимы.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Вьюги да метели под февраль прилетели.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. Спишите пословицу, </a:t>
            </a:r>
            <a:r>
              <a:rPr lang="ru-RU" sz="3600" b="1" i="1" dirty="0" err="1" smtClean="0">
                <a:latin typeface="Arial" pitchFamily="34" charset="0"/>
                <a:cs typeface="Arial" pitchFamily="34" charset="0"/>
              </a:rPr>
              <a:t>вста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-вив в неё  нужные антонимы.</a:t>
            </a:r>
          </a:p>
          <a:p>
            <a:endParaRPr lang="ru-RU" sz="3600" b="1" i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Декабрь год _________, зиму __________ 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75608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10. </a:t>
            </a:r>
          </a:p>
          <a:p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арандаш   жёлтый              писать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олнце       солнечный        светить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адуга        праздничный    смотреть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2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56084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3. Составьте из слов пословицы:</a:t>
            </a:r>
          </a:p>
          <a:p>
            <a:r>
              <a:rPr lang="ru-RU" sz="3600" b="1" i="1" dirty="0">
                <a:latin typeface="Arial" pitchFamily="34" charset="0"/>
                <a:cs typeface="Arial" pitchFamily="34" charset="0"/>
              </a:rPr>
              <a:t> </a:t>
            </a: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endParaRPr lang="ru-RU" sz="3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А) уменье, даётся, всякое, трудом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Б) дважды, делает, торопливый, дело, одно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В) дана, дела, добрые, на, жизнь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6632"/>
            <a:ext cx="7200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1.  </a:t>
            </a:r>
            <a:r>
              <a:rPr lang="ru-RU" sz="3200" b="1" u="sng" dirty="0" smtClean="0">
                <a:latin typeface="Arial" pitchFamily="34" charset="0"/>
                <a:cs typeface="Arial" pitchFamily="34" charset="0"/>
              </a:rPr>
              <a:t>Вьюги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да </a:t>
            </a:r>
            <a:r>
              <a:rPr lang="ru-RU" sz="3200" b="1" u="sng" dirty="0" smtClean="0">
                <a:latin typeface="Arial" pitchFamily="34" charset="0"/>
                <a:cs typeface="Arial" pitchFamily="34" charset="0"/>
              </a:rPr>
              <a:t>метели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под февраль прилетели.</a:t>
            </a:r>
          </a:p>
          <a:p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2.  Декабрь год кончает , зиму начинает .</a:t>
            </a:r>
          </a:p>
          <a:p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3. 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А) Всякое уменье даётся трудом.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Б) Торопливый одно дело делает дважды.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В) Жизнь дана на добрые дела.</a:t>
            </a: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3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887" y="-130784"/>
            <a:ext cx="7272808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4. В каком предложении выделенное слово употреблено в переносном значении?</a:t>
            </a:r>
          </a:p>
          <a:p>
            <a:endParaRPr lang="ru-RU" sz="3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А) Солнце ласково СМЕЁТСЯ, светит ярче, горячей.</a:t>
            </a:r>
          </a:p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Б)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Малыш весело СМЕЁТСЯ.</a:t>
            </a:r>
          </a:p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5. В каком предложении правильный порядок слов?</a:t>
            </a:r>
          </a:p>
          <a:p>
            <a:endParaRPr lang="ru-RU" sz="3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А) Клесты в стужу птенцов выводят зимнюю.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Б) Клесты выводят птенцов в зимнюю стужу.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770485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>
                <a:latin typeface="Arial" pitchFamily="34" charset="0"/>
                <a:cs typeface="Arial" pitchFamily="34" charset="0"/>
              </a:rPr>
              <a:t>6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. Составьте из слов каждой строчки предложения, чтобы получился текст. Запишите его и озаглавьте.</a:t>
            </a:r>
          </a:p>
          <a:p>
            <a:endParaRPr lang="ru-RU" sz="3200" b="1" i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Новый, скоро, год</a:t>
            </a:r>
          </a:p>
          <a:p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к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упил, ёлку, папа, пушистую</a:t>
            </a:r>
          </a:p>
          <a:p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Маша, Гриша, красавицу, и, лесную, наряжают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34481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7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. Расположите предложения в нужном порядке, чтобы получился текст «Снегири».</a:t>
            </a:r>
          </a:p>
          <a:p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1) Свист снегирей похож на звук флейты.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2) Снегири очень любят семена ясеня.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3) Поэтому их и называют снегирями.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4) Такой же нежный.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5) Чуть раньше первого снега прилетают снегири.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6) Его семена всю зиму висят на дереве.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5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7693"/>
            <a:ext cx="72728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. Запишите буквы данного слова в алфавитном порядке: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ЭЛЕКТРИЧКА</a:t>
            </a:r>
          </a:p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9</a:t>
            </a: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. Обозначьте в словах ударение. Найдите  сначала слова с ударением на первом слоге, затем – на втором слоге, а потом – на третьем слоге:</a:t>
            </a:r>
          </a:p>
          <a:p>
            <a:endParaRPr lang="ru-RU" sz="3200" b="1" i="1" dirty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А) магазин         Д) звонить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Б) алфавит        Е) щавель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В) шарфы          Ж) повторить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Г)  туфля            З) торты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3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1480"/>
            <a:ext cx="831641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ПРОВЕРИМ!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Скоро Новый год! Папа купил пушистую ёлку. Маша и Гриша наряжают лесную красавицу.</a:t>
            </a:r>
          </a:p>
          <a:p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5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) 3) 2) 6) 1) 4)</a:t>
            </a:r>
          </a:p>
          <a:p>
            <a:r>
              <a:rPr lang="ru-RU" sz="3200" b="1" smtClean="0">
                <a:latin typeface="Arial" pitchFamily="34" charset="0"/>
                <a:cs typeface="Arial" pitchFamily="34" charset="0"/>
              </a:rPr>
              <a:t>     5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) 3) 1) 4) 2) 6)</a:t>
            </a:r>
          </a:p>
          <a:p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А Е И К Л Р Т Ч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Э</a:t>
            </a:r>
          </a:p>
          <a:p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В Г З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Д Е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А Б Ж</a:t>
            </a:r>
          </a:p>
          <a:p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10. На какие три группы можно распределить слова?</a:t>
            </a:r>
          </a:p>
          <a:p>
            <a:endParaRPr lang="ru-RU" sz="3200" b="1" i="1" dirty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Карандаш, жёлтый, писать, солнце, солнечный, светить, радуга, смотреть, праздничный.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</TotalTime>
  <Words>394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Начучитель</dc:creator>
  <cp:lastModifiedBy>Начучитель</cp:lastModifiedBy>
  <cp:revision>10</cp:revision>
  <dcterms:created xsi:type="dcterms:W3CDTF">2012-12-09T17:41:55Z</dcterms:created>
  <dcterms:modified xsi:type="dcterms:W3CDTF">2015-01-26T16:45:45Z</dcterms:modified>
</cp:coreProperties>
</file>