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42" d="100"/>
          <a:sy n="4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B98D-DBD2-4410-971C-64ABB353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1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6309-7A50-463E-AFA2-3A111624F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6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38FE-34F4-4580-BBD1-4A838F845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1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A2D6-CC9B-4C86-84D1-94E85686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2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4464-1B86-4BA6-8127-67E3ED23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AB1B-2992-4B36-9B08-D89D8E6CD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4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C338-F9EE-40A1-AC60-0540FF7AA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2727-4A0C-48A6-8844-00203DF6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2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139D-07B7-441A-82D6-689DEC025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9247-0540-422D-AABA-04F18947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F9AF-010F-4D5E-910C-B7DE9C1C7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064E61A-6228-48A1-9193-510C2A1C9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5600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533400"/>
            <a:ext cx="3504000" cy="262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2438400" y="5791200"/>
            <a:ext cx="44196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минутка чистописания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2400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4038600" cy="5745163"/>
          </a:xfrm>
          <a:solidFill>
            <a:srgbClr val="99FF3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/>
              <a:t> </a:t>
            </a:r>
          </a:p>
          <a:p>
            <a:pPr eaLnBrk="1" hangingPunct="1">
              <a:buFontTx/>
              <a:buNone/>
            </a:pPr>
            <a:r>
              <a:rPr lang="ru-RU" sz="5400" smtClean="0"/>
              <a:t>  сорока чайник</a:t>
            </a:r>
          </a:p>
          <a:p>
            <a:pPr eaLnBrk="1" hangingPunct="1">
              <a:buFontTx/>
              <a:buNone/>
            </a:pPr>
            <a:r>
              <a:rPr lang="ru-RU" sz="5400" smtClean="0"/>
              <a:t>  русский</a:t>
            </a:r>
          </a:p>
          <a:p>
            <a:pPr eaLnBrk="1" hangingPunct="1">
              <a:buFontTx/>
              <a:buNone/>
            </a:pPr>
            <a:r>
              <a:rPr lang="ru-RU" sz="5400" smtClean="0"/>
              <a:t>  язык</a:t>
            </a:r>
          </a:p>
          <a:p>
            <a:pPr eaLnBrk="1" hangingPunct="1">
              <a:buFontTx/>
              <a:buNone/>
            </a:pPr>
            <a:endParaRPr lang="ru-RU" sz="5400" smtClean="0"/>
          </a:p>
          <a:p>
            <a:pPr eaLnBrk="1" hangingPunct="1">
              <a:buFontTx/>
              <a:buNone/>
            </a:pPr>
            <a:endParaRPr lang="ru-RU" sz="5400" smtClean="0"/>
          </a:p>
        </p:txBody>
      </p:sp>
      <p:pic>
        <p:nvPicPr>
          <p:cNvPr id="512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99" y="381000"/>
            <a:ext cx="2639285" cy="396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" y="228600"/>
            <a:ext cx="2495324" cy="3744000"/>
          </a:xfrm>
          <a:solidFill>
            <a:srgbClr val="99FF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 rot="981765">
            <a:off x="1828800" y="3810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? ? ?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51054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000">
                <a:solidFill>
                  <a:schemeClr val="accent2"/>
                </a:solidFill>
              </a:rPr>
              <a:t>КАК ПЕРЕНОСЯТСЯ СЛОВА</a:t>
            </a:r>
            <a:r>
              <a:rPr lang="ru-RU" sz="5400">
                <a:solidFill>
                  <a:schemeClr val="accent2"/>
                </a:solidFill>
              </a:rPr>
              <a:t> С </a:t>
            </a:r>
            <a:r>
              <a:rPr lang="ru-RU" sz="6600" b="1" u="sng">
                <a:solidFill>
                  <a:schemeClr val="accent2"/>
                </a:solidFill>
              </a:rPr>
              <a:t>Ь</a:t>
            </a:r>
            <a:r>
              <a:rPr lang="ru-RU" sz="5400">
                <a:solidFill>
                  <a:schemeClr val="accent2"/>
                </a:solidFill>
              </a:rPr>
              <a:t>  В СЕРЕДИНЕ?</a:t>
            </a:r>
          </a:p>
          <a:p>
            <a:pPr algn="ctr" eaLnBrk="1" hangingPunct="1">
              <a:spcBef>
                <a:spcPct val="50000"/>
              </a:spcBef>
            </a:pPr>
            <a:endParaRPr lang="ru-RU" sz="5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457200"/>
            <a:ext cx="5181600" cy="6019800"/>
          </a:xfrm>
          <a:solidFill>
            <a:srgbClr val="99FF3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500" smtClean="0"/>
              <a:t>МЫЛЬНИЦА</a:t>
            </a:r>
          </a:p>
          <a:p>
            <a:pPr eaLnBrk="1" hangingPunct="1">
              <a:buFontTx/>
              <a:buNone/>
            </a:pPr>
            <a:r>
              <a:rPr lang="ru-RU" sz="5500" smtClean="0"/>
              <a:t>МЕЛЬНИЦА</a:t>
            </a:r>
          </a:p>
          <a:p>
            <a:pPr eaLnBrk="1" hangingPunct="1">
              <a:buFontTx/>
              <a:buNone/>
            </a:pPr>
            <a:r>
              <a:rPr lang="ru-RU" sz="5500" smtClean="0"/>
              <a:t>ПАЛЬТО</a:t>
            </a:r>
          </a:p>
          <a:p>
            <a:pPr eaLnBrk="1" hangingPunct="1">
              <a:buFontTx/>
              <a:buNone/>
            </a:pPr>
            <a:r>
              <a:rPr lang="ru-RU" sz="5500" smtClean="0"/>
              <a:t>СТУПЕНЬКИ</a:t>
            </a:r>
          </a:p>
          <a:p>
            <a:pPr eaLnBrk="1" hangingPunct="1">
              <a:buFontTx/>
              <a:buNone/>
            </a:pPr>
            <a:r>
              <a:rPr lang="ru-RU" sz="5500" smtClean="0"/>
              <a:t>БОЛЬНИЦА</a:t>
            </a:r>
          </a:p>
          <a:p>
            <a:pPr eaLnBrk="1" hangingPunct="1">
              <a:buFontTx/>
              <a:buNone/>
            </a:pPr>
            <a:r>
              <a:rPr lang="ru-RU" sz="5500" smtClean="0"/>
              <a:t>КРЫЛЬЦО</a:t>
            </a:r>
          </a:p>
        </p:txBody>
      </p:sp>
      <p:pic>
        <p:nvPicPr>
          <p:cNvPr id="717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3138216" cy="48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 rot="981765">
            <a:off x="1371600" y="2286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? ?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30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9</cp:revision>
  <cp:lastPrinted>1601-01-01T00:00:00Z</cp:lastPrinted>
  <dcterms:created xsi:type="dcterms:W3CDTF">1601-01-01T00:00:00Z</dcterms:created>
  <dcterms:modified xsi:type="dcterms:W3CDTF">2014-07-31T11:07:52Z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