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87" r:id="rId4"/>
    <p:sldId id="321" r:id="rId5"/>
  </p:sldIdLst>
  <p:sldSz cx="9144000" cy="6858000" type="screen4x3"/>
  <p:notesSz cx="6797675" cy="9926638"/>
  <p:defaultTextStyle>
    <a:defPPr>
      <a:defRPr lang="ru-RU"/>
    </a:defPPr>
    <a:lvl1pPr marL="0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7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5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3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1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30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8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6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8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90149"/>
      </p:ext>
    </p:extLst>
  </p:cSld>
  <p:clrMapOvr>
    <a:masterClrMapping/>
  </p:clrMapOvr>
  <p:transition spd="med" advClick="0" advTm="1000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56478"/>
      </p:ext>
    </p:extLst>
  </p:cSld>
  <p:clrMapOvr>
    <a:masterClrMapping/>
  </p:clrMapOvr>
  <p:transition spd="med" advClick="0" advTm="1000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16726"/>
      </p:ext>
    </p:extLst>
  </p:cSld>
  <p:clrMapOvr>
    <a:masterClrMapping/>
  </p:clrMapOvr>
  <p:transition spd="med" advClick="0" advTm="1000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23882"/>
      </p:ext>
    </p:extLst>
  </p:cSld>
  <p:clrMapOvr>
    <a:masterClrMapping/>
  </p:clrMapOvr>
  <p:transition spd="med" advClick="0" advTm="1000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7502"/>
      </p:ext>
    </p:extLst>
  </p:cSld>
  <p:clrMapOvr>
    <a:masterClrMapping/>
  </p:clrMapOvr>
  <p:transition spd="med" advClick="0" advTm="1000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2825"/>
      </p:ext>
    </p:extLst>
  </p:cSld>
  <p:clrMapOvr>
    <a:masterClrMapping/>
  </p:clrMapOvr>
  <p:transition spd="med" advClick="0" advTm="10000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91962"/>
      </p:ext>
    </p:extLst>
  </p:cSld>
  <p:clrMapOvr>
    <a:masterClrMapping/>
  </p:clrMapOvr>
  <p:transition spd="med" advClick="0" advTm="10000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31611"/>
      </p:ext>
    </p:extLst>
  </p:cSld>
  <p:clrMapOvr>
    <a:masterClrMapping/>
  </p:clrMapOvr>
  <p:transition spd="med" advClick="0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5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30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15173"/>
      </p:ext>
    </p:extLst>
  </p:cSld>
  <p:clrMapOvr>
    <a:masterClrMapping/>
  </p:clrMapOvr>
  <p:transition spd="med" advClick="0" advTm="10000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99781"/>
      </p:ext>
    </p:extLst>
  </p:cSld>
  <p:clrMapOvr>
    <a:masterClrMapping/>
  </p:clrMapOvr>
  <p:transition spd="med" advClick="0" advTm="1000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63410"/>
      </p:ext>
    </p:extLst>
  </p:cSld>
  <p:clrMapOvr>
    <a:masterClrMapping/>
  </p:clrMapOvr>
  <p:transition spd="med" advClick="0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5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30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1" cy="4525963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 dir="r"/>
  </p:transition>
  <p:txStyles>
    <p:titleStyle>
      <a:lvl1pPr algn="ctr" defTabSz="9142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6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4" indent="-228569" algn="l" defTabSz="9142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2" indent="-228569" algn="l" defTabSz="9142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5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1" cy="4525963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0000">
    <p:wipe dir="r"/>
  </p:transition>
  <p:txStyles>
    <p:titleStyle>
      <a:lvl1pPr algn="ctr" defTabSz="9142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6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4" indent="-228569" algn="l" defTabSz="9142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2" indent="-228569" algn="l" defTabSz="9142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5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4. ОИО\Переписка\Михайлова АИ\лого педагог года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8806"/>
            <a:ext cx="2520280" cy="2140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234888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Конкурс профессионального мастерства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«Педагог года 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города Нижневартовска – 201</a:t>
            </a:r>
            <a:r>
              <a:rPr lang="en-US" sz="44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4</a:t>
            </a:r>
            <a:r>
              <a:rPr lang="ru-RU" sz="44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32596621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4. ОИО\Переписка\Михайлова АИ\лого педагог года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8806"/>
            <a:ext cx="2520280" cy="2140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2132856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Номинация «Учитель года»</a:t>
            </a:r>
          </a:p>
          <a:p>
            <a:pPr algn="ctr"/>
            <a:r>
              <a:rPr lang="ru-RU" sz="4500" b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Конкурс </a:t>
            </a:r>
          </a:p>
          <a:p>
            <a:pPr algn="ctr"/>
            <a:r>
              <a:rPr lang="ru-RU" sz="4500" b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«Методический семинар»</a:t>
            </a:r>
          </a:p>
        </p:txBody>
      </p:sp>
    </p:spTree>
    <p:extLst>
      <p:ext uri="{BB962C8B-B14F-4D97-AF65-F5344CB8AC3E}">
        <p14:creationId xmlns:p14="http://schemas.microsoft.com/office/powerpoint/2010/main" val="2932596621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4. ОИО\Переписка\Михайлова АИ\лого педагог год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724"/>
            <a:ext cx="1512168" cy="1284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6512" y="5725705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Юркина Светлана Владимировна</a:t>
            </a:r>
          </a:p>
          <a:p>
            <a:pPr algn="ctr"/>
            <a:r>
              <a:rPr lang="ru-RU" sz="2000" dirty="0" smtClean="0"/>
              <a:t>МБОУ «СОШ № 31 с УИП ХЭП»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56791"/>
            <a:ext cx="2376264" cy="35626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284984"/>
            <a:ext cx="1553867" cy="23296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067944" y="620688"/>
            <a:ext cx="48965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Юркина Светлана Владимировна, учитель начальных классов школы № 31</a:t>
            </a:r>
            <a:r>
              <a:rPr lang="ru-RU" b="1" dirty="0" smtClean="0"/>
              <a:t> </a:t>
            </a:r>
            <a:r>
              <a:rPr lang="ru-RU" dirty="0" smtClean="0"/>
              <a:t>представила тему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«Интегрированное содержание образования в условиях формирования </a:t>
            </a:r>
            <a:r>
              <a:rPr lang="ru-RU" b="1" dirty="0" err="1" smtClean="0">
                <a:solidFill>
                  <a:srgbClr val="002060"/>
                </a:solidFill>
              </a:rPr>
              <a:t>метапредметных</a:t>
            </a:r>
            <a:r>
              <a:rPr lang="ru-RU" b="1" dirty="0" smtClean="0">
                <a:solidFill>
                  <a:srgbClr val="002060"/>
                </a:solidFill>
              </a:rPr>
              <a:t> результатов». </a:t>
            </a:r>
            <a:r>
              <a:rPr lang="ru-RU" dirty="0" smtClean="0"/>
              <a:t>Главным условием осуществления данной программы Светлана Владимировна считает организацию образовательного события, при котором педагог выполняет функции организации учебной деятельности, а не контроля. Преимуществами использования данного метода конкурсант считает получение новых знаний, способность к мотивации, развитие мировоззрения, за счёт чего качество знаний значительно повышается. «Интеграция – это не самоцель, это определённая система деятельности с положительным конечным результатом», – считает Светлана Владимировна.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912929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2856</TotalTime>
  <Words>43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MichailovaAI</dc:creator>
  <cp:lastModifiedBy>user</cp:lastModifiedBy>
  <cp:revision>316</cp:revision>
  <dcterms:created xsi:type="dcterms:W3CDTF">2012-11-21T04:46:49Z</dcterms:created>
  <dcterms:modified xsi:type="dcterms:W3CDTF">2015-02-12T09:20:28Z</dcterms:modified>
</cp:coreProperties>
</file>