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339" r:id="rId4"/>
    <p:sldId id="350" r:id="rId5"/>
    <p:sldId id="355" r:id="rId6"/>
    <p:sldId id="287" r:id="rId7"/>
    <p:sldId id="321" r:id="rId8"/>
  </p:sldIdLst>
  <p:sldSz cx="9144000" cy="6858000" type="screen4x3"/>
  <p:notesSz cx="6858000" cy="9144000"/>
  <p:defaultTextStyle>
    <a:defPPr>
      <a:defRPr lang="ru-RU"/>
    </a:defPPr>
    <a:lvl1pPr marL="0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7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5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3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1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0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8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6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216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90149"/>
      </p:ext>
    </p:extLst>
  </p:cSld>
  <p:clrMapOvr>
    <a:masterClrMapping/>
  </p:clrMapOvr>
  <p:transition spd="med" advClick="0" advTm="8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56478"/>
      </p:ext>
    </p:extLst>
  </p:cSld>
  <p:clrMapOvr>
    <a:masterClrMapping/>
  </p:clrMapOvr>
  <p:transition spd="med" advClick="0" advTm="8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16726"/>
      </p:ext>
    </p:extLst>
  </p:cSld>
  <p:clrMapOvr>
    <a:masterClrMapping/>
  </p:clrMapOvr>
  <p:transition spd="med" advClick="0" advTm="8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23882"/>
      </p:ext>
    </p:extLst>
  </p:cSld>
  <p:clrMapOvr>
    <a:masterClrMapping/>
  </p:clrMapOvr>
  <p:transition spd="med" advClick="0" advTm="8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7502"/>
      </p:ext>
    </p:extLst>
  </p:cSld>
  <p:clrMapOvr>
    <a:masterClrMapping/>
  </p:clrMapOvr>
  <p:transition spd="med" advClick="0" advTm="8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2825"/>
      </p:ext>
    </p:extLst>
  </p:cSld>
  <p:clrMapOvr>
    <a:masterClrMapping/>
  </p:clrMapOvr>
  <p:transition spd="med" advClick="0" advTm="8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91962"/>
      </p:ext>
    </p:extLst>
  </p:cSld>
  <p:clrMapOvr>
    <a:masterClrMapping/>
  </p:clrMapOvr>
  <p:transition spd="med" advClick="0" advTm="8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31611"/>
      </p:ext>
    </p:extLst>
  </p:cSld>
  <p:clrMapOvr>
    <a:masterClrMapping/>
  </p:clrMapOvr>
  <p:transition spd="med" advClick="0" advTm="8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15173"/>
      </p:ext>
    </p:extLst>
  </p:cSld>
  <p:clrMapOvr>
    <a:masterClrMapping/>
  </p:clrMapOvr>
  <p:transition spd="med" advClick="0" advTm="8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99781"/>
      </p:ext>
    </p:extLst>
  </p:cSld>
  <p:clrMapOvr>
    <a:masterClrMapping/>
  </p:clrMapOvr>
  <p:transition spd="med" advClick="0" advTm="8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63410"/>
      </p:ext>
    </p:extLst>
  </p:cSld>
  <p:clrMapOvr>
    <a:masterClrMapping/>
  </p:clrMapOvr>
  <p:transition spd="med" advClick="0" advTm="8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8000">
    <p:wipe dir="r"/>
  </p:transition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8000">
    <p:wipe dir="r"/>
  </p:transition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4. ОИО\Переписка\Михайлова АИ\лого педагог год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806"/>
            <a:ext cx="2520280" cy="2140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2276872"/>
            <a:ext cx="8712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Конкурс профессионального мастерства</a:t>
            </a:r>
          </a:p>
          <a:p>
            <a:pPr algn="ctr"/>
            <a:r>
              <a:rPr lang="ru-RU" sz="38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«Педагог года города Нижневартовска – 201</a:t>
            </a:r>
            <a:r>
              <a:rPr lang="en-US" sz="38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4</a:t>
            </a:r>
            <a:r>
              <a:rPr lang="ru-RU" sz="38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32596621"/>
      </p:ext>
    </p:extLst>
  </p:cSld>
  <p:clrMapOvr>
    <a:masterClrMapping/>
  </p:clrMapOvr>
  <p:transition spd="med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4. ОИО\Переписка\Михайлова АИ\лого педагог год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724"/>
            <a:ext cx="1512168" cy="1284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827584" y="2348880"/>
            <a:ext cx="7776864" cy="1283604"/>
          </a:xfrm>
          <a:prstGeom prst="rect">
            <a:avLst/>
          </a:prstGeom>
        </p:spPr>
        <p:txBody>
          <a:bodyPr wrap="none" fromWordArt="1" anchor="ctr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Открытие конкурса</a:t>
            </a:r>
            <a:endParaRPr lang="ru-RU" sz="54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6" name="Picture 9" descr="kinoplenka копия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 rot="16703900" flipV="1">
            <a:off x="5722314" y="2659620"/>
            <a:ext cx="1481499" cy="458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8912929"/>
      </p:ext>
    </p:extLst>
  </p:cSld>
  <p:clrMapOvr>
    <a:masterClrMapping/>
  </p:clrMapOvr>
  <p:transition spd="med" advClick="0" advTm="8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5811" r="82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8912929"/>
      </p:ext>
    </p:extLst>
  </p:cSld>
  <p:clrMapOvr>
    <a:masterClrMapping/>
  </p:clrMapOvr>
  <p:transition spd="med" advClick="0" advTm="8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8259"/>
          <a:stretch>
            <a:fillRect/>
          </a:stretch>
        </p:blipFill>
        <p:spPr bwMode="auto">
          <a:xfrm>
            <a:off x="-37932" y="0"/>
            <a:ext cx="91868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8912929"/>
      </p:ext>
    </p:extLst>
  </p:cSld>
  <p:clrMapOvr>
    <a:masterClrMapping/>
  </p:clrMapOvr>
  <p:transition spd="med" advClick="0" advTm="8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4. ОИО\Переписка\Михайлова АИ\лого педагог год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806"/>
            <a:ext cx="2520280" cy="2140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132856"/>
            <a:ext cx="8712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Номинация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«Учитель года»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Конкурс «Визитная карточка»</a:t>
            </a:r>
          </a:p>
        </p:txBody>
      </p:sp>
    </p:spTree>
    <p:extLst>
      <p:ext uri="{BB962C8B-B14F-4D97-AF65-F5344CB8AC3E}">
        <p14:creationId xmlns:p14="http://schemas.microsoft.com/office/powerpoint/2010/main" val="2932596621"/>
      </p:ext>
    </p:extLst>
  </p:cSld>
  <p:clrMapOvr>
    <a:masterClrMapping/>
  </p:clrMapOvr>
  <p:transition spd="med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4. ОИО\Переписка\Михайлова АИ\лого педагог год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724"/>
            <a:ext cx="1512168" cy="1284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661248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Юркина Светлана Владимировна</a:t>
            </a:r>
          </a:p>
          <a:p>
            <a:pPr algn="ctr"/>
            <a:r>
              <a:rPr lang="ru-RU" sz="2000" dirty="0" smtClean="0"/>
              <a:t>МБОУ «СОШ № 31 с УИП ХЭП»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 t="19222" r="1190"/>
          <a:stretch>
            <a:fillRect/>
          </a:stretch>
        </p:blipFill>
        <p:spPr bwMode="auto">
          <a:xfrm>
            <a:off x="513036" y="1340768"/>
            <a:ext cx="3338884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1340768"/>
            <a:ext cx="424847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принципы педагогической деятельности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 начальных классов школы №31</a:t>
            </a:r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автора –  разработчика программы по ЗОЖ для младших школьников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Юркиной Светланы Владимировны</a:t>
            </a:r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очень бережно помочь ребенку раскрыться, вселить в него уверенность, дать почувствовать свою ценность независимо от успехов в учебной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178912929"/>
      </p:ext>
    </p:extLst>
  </p:cSld>
  <p:clrMapOvr>
    <a:masterClrMapping/>
  </p:clrMapOvr>
  <p:transition spd="med" advClick="0" advTm="8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2630</TotalTime>
  <Words>82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MichailovaAI</dc:creator>
  <cp:lastModifiedBy>user</cp:lastModifiedBy>
  <cp:revision>279</cp:revision>
  <dcterms:created xsi:type="dcterms:W3CDTF">2012-11-21T04:46:49Z</dcterms:created>
  <dcterms:modified xsi:type="dcterms:W3CDTF">2015-02-12T09:25:57Z</dcterms:modified>
</cp:coreProperties>
</file>