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0" r:id="rId3"/>
    <p:sldId id="287" r:id="rId4"/>
    <p:sldId id="321" r:id="rId5"/>
    <p:sldId id="349" r:id="rId6"/>
  </p:sldIdLst>
  <p:sldSz cx="10693400" cy="7561263"/>
  <p:notesSz cx="6797675" cy="9926638"/>
  <p:defaultTextStyle>
    <a:defPPr>
      <a:defRPr lang="ru-RU"/>
    </a:defPPr>
    <a:lvl1pPr marL="0" algn="l" defTabSz="104291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57" algn="l" defTabSz="104291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916" algn="l" defTabSz="104291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73" algn="l" defTabSz="104291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830" algn="l" defTabSz="104291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288" algn="l" defTabSz="104291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746" algn="l" defTabSz="104291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203" algn="l" defTabSz="104291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661" algn="l" defTabSz="104291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80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362" y="-138"/>
      </p:cViewPr>
      <p:guideLst>
        <p:guide orient="horz" pos="2383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6" y="2348895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1" y="4284717"/>
            <a:ext cx="7485381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2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6" y="302803"/>
            <a:ext cx="2406015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2" y="302803"/>
            <a:ext cx="7039820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6" y="2348895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1" y="4284717"/>
            <a:ext cx="7485381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2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790149"/>
      </p:ext>
    </p:extLst>
  </p:cSld>
  <p:clrMapOvr>
    <a:masterClrMapping/>
  </p:clrMapOvr>
  <p:transition spd="med" advClick="0" advTm="10000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656478"/>
      </p:ext>
    </p:extLst>
  </p:cSld>
  <p:clrMapOvr>
    <a:masterClrMapping/>
  </p:clrMapOvr>
  <p:transition spd="med" advClick="0" advTm="10000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6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6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5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91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3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8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2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7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2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6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416726"/>
      </p:ext>
    </p:extLst>
  </p:cSld>
  <p:clrMapOvr>
    <a:masterClrMapping/>
  </p:clrMapOvr>
  <p:transition spd="med" advClick="0" advTm="10000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670" y="1764296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5812" y="1764296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923882"/>
      </p:ext>
    </p:extLst>
  </p:cSld>
  <p:clrMapOvr>
    <a:masterClrMapping/>
  </p:clrMapOvr>
  <p:transition spd="med" advClick="0" advTm="10000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57" indent="0">
              <a:buNone/>
              <a:defRPr sz="2300" b="1"/>
            </a:lvl2pPr>
            <a:lvl3pPr marL="1042916" indent="0">
              <a:buNone/>
              <a:defRPr sz="2100" b="1"/>
            </a:lvl3pPr>
            <a:lvl4pPr marL="1564373" indent="0">
              <a:buNone/>
              <a:defRPr sz="1800" b="1"/>
            </a:lvl4pPr>
            <a:lvl5pPr marL="2085830" indent="0">
              <a:buNone/>
              <a:defRPr sz="1800" b="1"/>
            </a:lvl5pPr>
            <a:lvl6pPr marL="2607288" indent="0">
              <a:buNone/>
              <a:defRPr sz="1800" b="1"/>
            </a:lvl6pPr>
            <a:lvl7pPr marL="3128746" indent="0">
              <a:buNone/>
              <a:defRPr sz="1800" b="1"/>
            </a:lvl7pPr>
            <a:lvl8pPr marL="3650203" indent="0">
              <a:buNone/>
              <a:defRPr sz="1800" b="1"/>
            </a:lvl8pPr>
            <a:lvl9pPr marL="4171661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01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57" indent="0">
              <a:buNone/>
              <a:defRPr sz="2300" b="1"/>
            </a:lvl2pPr>
            <a:lvl3pPr marL="1042916" indent="0">
              <a:buNone/>
              <a:defRPr sz="2100" b="1"/>
            </a:lvl3pPr>
            <a:lvl4pPr marL="1564373" indent="0">
              <a:buNone/>
              <a:defRPr sz="1800" b="1"/>
            </a:lvl4pPr>
            <a:lvl5pPr marL="2085830" indent="0">
              <a:buNone/>
              <a:defRPr sz="1800" b="1"/>
            </a:lvl5pPr>
            <a:lvl6pPr marL="2607288" indent="0">
              <a:buNone/>
              <a:defRPr sz="1800" b="1"/>
            </a:lvl6pPr>
            <a:lvl7pPr marL="3128746" indent="0">
              <a:buNone/>
              <a:defRPr sz="1800" b="1"/>
            </a:lvl7pPr>
            <a:lvl8pPr marL="3650203" indent="0">
              <a:buNone/>
              <a:defRPr sz="1800" b="1"/>
            </a:lvl8pPr>
            <a:lvl9pPr marL="4171661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2101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17502"/>
      </p:ext>
    </p:extLst>
  </p:cSld>
  <p:clrMapOvr>
    <a:masterClrMapping/>
  </p:clrMapOvr>
  <p:transition spd="med" advClick="0" advTm="10000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12825"/>
      </p:ext>
    </p:extLst>
  </p:cSld>
  <p:clrMapOvr>
    <a:masterClrMapping/>
  </p:clrMapOvr>
  <p:transition spd="med" advClick="0" advTm="10000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991962"/>
      </p:ext>
    </p:extLst>
  </p:cSld>
  <p:clrMapOvr>
    <a:masterClrMapping/>
  </p:clrMapOvr>
  <p:transition spd="med" advClick="0" advTm="10000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3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2"/>
            <a:ext cx="5977908" cy="6453328"/>
          </a:xfrm>
        </p:spPr>
        <p:txBody>
          <a:bodyPr/>
          <a:lstStyle>
            <a:lvl1pPr>
              <a:defRPr sz="35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3" y="1582264"/>
            <a:ext cx="3518055" cy="5172113"/>
          </a:xfrm>
        </p:spPr>
        <p:txBody>
          <a:bodyPr/>
          <a:lstStyle>
            <a:lvl1pPr marL="0" indent="0">
              <a:buNone/>
              <a:defRPr sz="1600"/>
            </a:lvl1pPr>
            <a:lvl2pPr marL="521457" indent="0">
              <a:buNone/>
              <a:defRPr sz="1500"/>
            </a:lvl2pPr>
            <a:lvl3pPr marL="1042916" indent="0">
              <a:buNone/>
              <a:defRPr sz="1100"/>
            </a:lvl3pPr>
            <a:lvl4pPr marL="1564373" indent="0">
              <a:buNone/>
              <a:defRPr sz="1000"/>
            </a:lvl4pPr>
            <a:lvl5pPr marL="2085830" indent="0">
              <a:buNone/>
              <a:defRPr sz="1000"/>
            </a:lvl5pPr>
            <a:lvl6pPr marL="2607288" indent="0">
              <a:buNone/>
              <a:defRPr sz="1000"/>
            </a:lvl6pPr>
            <a:lvl7pPr marL="3128746" indent="0">
              <a:buNone/>
              <a:defRPr sz="1000"/>
            </a:lvl7pPr>
            <a:lvl8pPr marL="3650203" indent="0">
              <a:buNone/>
              <a:defRPr sz="1000"/>
            </a:lvl8pPr>
            <a:lvl9pPr marL="417166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031611"/>
      </p:ext>
    </p:extLst>
  </p:cSld>
  <p:clrMapOvr>
    <a:masterClrMapping/>
  </p:clrMapOvr>
  <p:transition spd="med" advClick="0" advTm="10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5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4"/>
            <a:ext cx="6416040" cy="4536758"/>
          </a:xfrm>
        </p:spPr>
        <p:txBody>
          <a:bodyPr/>
          <a:lstStyle>
            <a:lvl1pPr marL="0" indent="0">
              <a:buNone/>
              <a:defRPr sz="3500"/>
            </a:lvl1pPr>
            <a:lvl2pPr marL="521457" indent="0">
              <a:buNone/>
              <a:defRPr sz="3200"/>
            </a:lvl2pPr>
            <a:lvl3pPr marL="1042916" indent="0">
              <a:buNone/>
              <a:defRPr sz="2700"/>
            </a:lvl3pPr>
            <a:lvl4pPr marL="1564373" indent="0">
              <a:buNone/>
              <a:defRPr sz="2300"/>
            </a:lvl4pPr>
            <a:lvl5pPr marL="2085830" indent="0">
              <a:buNone/>
              <a:defRPr sz="2300"/>
            </a:lvl5pPr>
            <a:lvl6pPr marL="2607288" indent="0">
              <a:buNone/>
              <a:defRPr sz="2300"/>
            </a:lvl6pPr>
            <a:lvl7pPr marL="3128746" indent="0">
              <a:buNone/>
              <a:defRPr sz="2300"/>
            </a:lvl7pPr>
            <a:lvl8pPr marL="3650203" indent="0">
              <a:buNone/>
              <a:defRPr sz="2300"/>
            </a:lvl8pPr>
            <a:lvl9pPr marL="4171661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457" indent="0">
              <a:buNone/>
              <a:defRPr sz="1500"/>
            </a:lvl2pPr>
            <a:lvl3pPr marL="1042916" indent="0">
              <a:buNone/>
              <a:defRPr sz="1100"/>
            </a:lvl3pPr>
            <a:lvl4pPr marL="1564373" indent="0">
              <a:buNone/>
              <a:defRPr sz="1000"/>
            </a:lvl4pPr>
            <a:lvl5pPr marL="2085830" indent="0">
              <a:buNone/>
              <a:defRPr sz="1000"/>
            </a:lvl5pPr>
            <a:lvl6pPr marL="2607288" indent="0">
              <a:buNone/>
              <a:defRPr sz="1000"/>
            </a:lvl6pPr>
            <a:lvl7pPr marL="3128746" indent="0">
              <a:buNone/>
              <a:defRPr sz="1000"/>
            </a:lvl7pPr>
            <a:lvl8pPr marL="3650203" indent="0">
              <a:buNone/>
              <a:defRPr sz="1000"/>
            </a:lvl8pPr>
            <a:lvl9pPr marL="417166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215173"/>
      </p:ext>
    </p:extLst>
  </p:cSld>
  <p:clrMapOvr>
    <a:masterClrMapping/>
  </p:clrMapOvr>
  <p:transition spd="med" advClick="0" advTm="10000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899781"/>
      </p:ext>
    </p:extLst>
  </p:cSld>
  <p:clrMapOvr>
    <a:masterClrMapping/>
  </p:clrMapOvr>
  <p:transition spd="med" advClick="0" advTm="10000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6" y="302803"/>
            <a:ext cx="2406015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2" y="302803"/>
            <a:ext cx="7039820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163410"/>
      </p:ext>
    </p:extLst>
  </p:cSld>
  <p:clrMapOvr>
    <a:masterClrMapping/>
  </p:clrMapOvr>
  <p:transition spd="med" advClick="0" advTm="1000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6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6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5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91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3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8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2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7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2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6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670" y="1764296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5812" y="1764296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57" indent="0">
              <a:buNone/>
              <a:defRPr sz="2300" b="1"/>
            </a:lvl2pPr>
            <a:lvl3pPr marL="1042916" indent="0">
              <a:buNone/>
              <a:defRPr sz="2100" b="1"/>
            </a:lvl3pPr>
            <a:lvl4pPr marL="1564373" indent="0">
              <a:buNone/>
              <a:defRPr sz="1800" b="1"/>
            </a:lvl4pPr>
            <a:lvl5pPr marL="2085830" indent="0">
              <a:buNone/>
              <a:defRPr sz="1800" b="1"/>
            </a:lvl5pPr>
            <a:lvl6pPr marL="2607288" indent="0">
              <a:buNone/>
              <a:defRPr sz="1800" b="1"/>
            </a:lvl6pPr>
            <a:lvl7pPr marL="3128746" indent="0">
              <a:buNone/>
              <a:defRPr sz="1800" b="1"/>
            </a:lvl7pPr>
            <a:lvl8pPr marL="3650203" indent="0">
              <a:buNone/>
              <a:defRPr sz="1800" b="1"/>
            </a:lvl8pPr>
            <a:lvl9pPr marL="4171661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01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57" indent="0">
              <a:buNone/>
              <a:defRPr sz="2300" b="1"/>
            </a:lvl2pPr>
            <a:lvl3pPr marL="1042916" indent="0">
              <a:buNone/>
              <a:defRPr sz="2100" b="1"/>
            </a:lvl3pPr>
            <a:lvl4pPr marL="1564373" indent="0">
              <a:buNone/>
              <a:defRPr sz="1800" b="1"/>
            </a:lvl4pPr>
            <a:lvl5pPr marL="2085830" indent="0">
              <a:buNone/>
              <a:defRPr sz="1800" b="1"/>
            </a:lvl5pPr>
            <a:lvl6pPr marL="2607288" indent="0">
              <a:buNone/>
              <a:defRPr sz="1800" b="1"/>
            </a:lvl6pPr>
            <a:lvl7pPr marL="3128746" indent="0">
              <a:buNone/>
              <a:defRPr sz="1800" b="1"/>
            </a:lvl7pPr>
            <a:lvl8pPr marL="3650203" indent="0">
              <a:buNone/>
              <a:defRPr sz="1800" b="1"/>
            </a:lvl8pPr>
            <a:lvl9pPr marL="4171661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2101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3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2"/>
            <a:ext cx="5977908" cy="6453328"/>
          </a:xfrm>
        </p:spPr>
        <p:txBody>
          <a:bodyPr/>
          <a:lstStyle>
            <a:lvl1pPr>
              <a:defRPr sz="35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3" y="1582264"/>
            <a:ext cx="3518055" cy="5172113"/>
          </a:xfrm>
        </p:spPr>
        <p:txBody>
          <a:bodyPr/>
          <a:lstStyle>
            <a:lvl1pPr marL="0" indent="0">
              <a:buNone/>
              <a:defRPr sz="1600"/>
            </a:lvl1pPr>
            <a:lvl2pPr marL="521457" indent="0">
              <a:buNone/>
              <a:defRPr sz="1500"/>
            </a:lvl2pPr>
            <a:lvl3pPr marL="1042916" indent="0">
              <a:buNone/>
              <a:defRPr sz="1100"/>
            </a:lvl3pPr>
            <a:lvl4pPr marL="1564373" indent="0">
              <a:buNone/>
              <a:defRPr sz="1000"/>
            </a:lvl4pPr>
            <a:lvl5pPr marL="2085830" indent="0">
              <a:buNone/>
              <a:defRPr sz="1000"/>
            </a:lvl5pPr>
            <a:lvl6pPr marL="2607288" indent="0">
              <a:buNone/>
              <a:defRPr sz="1000"/>
            </a:lvl6pPr>
            <a:lvl7pPr marL="3128746" indent="0">
              <a:buNone/>
              <a:defRPr sz="1000"/>
            </a:lvl7pPr>
            <a:lvl8pPr marL="3650203" indent="0">
              <a:buNone/>
              <a:defRPr sz="1000"/>
            </a:lvl8pPr>
            <a:lvl9pPr marL="417166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5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4"/>
            <a:ext cx="6416040" cy="4536758"/>
          </a:xfrm>
        </p:spPr>
        <p:txBody>
          <a:bodyPr/>
          <a:lstStyle>
            <a:lvl1pPr marL="0" indent="0">
              <a:buNone/>
              <a:defRPr sz="3500"/>
            </a:lvl1pPr>
            <a:lvl2pPr marL="521457" indent="0">
              <a:buNone/>
              <a:defRPr sz="3200"/>
            </a:lvl2pPr>
            <a:lvl3pPr marL="1042916" indent="0">
              <a:buNone/>
              <a:defRPr sz="2700"/>
            </a:lvl3pPr>
            <a:lvl4pPr marL="1564373" indent="0">
              <a:buNone/>
              <a:defRPr sz="2300"/>
            </a:lvl4pPr>
            <a:lvl5pPr marL="2085830" indent="0">
              <a:buNone/>
              <a:defRPr sz="2300"/>
            </a:lvl5pPr>
            <a:lvl6pPr marL="2607288" indent="0">
              <a:buNone/>
              <a:defRPr sz="2300"/>
            </a:lvl6pPr>
            <a:lvl7pPr marL="3128746" indent="0">
              <a:buNone/>
              <a:defRPr sz="2300"/>
            </a:lvl7pPr>
            <a:lvl8pPr marL="3650203" indent="0">
              <a:buNone/>
              <a:defRPr sz="2300"/>
            </a:lvl8pPr>
            <a:lvl9pPr marL="4171661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457" indent="0">
              <a:buNone/>
              <a:defRPr sz="1500"/>
            </a:lvl2pPr>
            <a:lvl3pPr marL="1042916" indent="0">
              <a:buNone/>
              <a:defRPr sz="1100"/>
            </a:lvl3pPr>
            <a:lvl4pPr marL="1564373" indent="0">
              <a:buNone/>
              <a:defRPr sz="1000"/>
            </a:lvl4pPr>
            <a:lvl5pPr marL="2085830" indent="0">
              <a:buNone/>
              <a:defRPr sz="1000"/>
            </a:lvl5pPr>
            <a:lvl6pPr marL="2607288" indent="0">
              <a:buNone/>
              <a:defRPr sz="1000"/>
            </a:lvl6pPr>
            <a:lvl7pPr marL="3128746" indent="0">
              <a:buNone/>
              <a:defRPr sz="1000"/>
            </a:lvl7pPr>
            <a:lvl8pPr marL="3650203" indent="0">
              <a:buNone/>
              <a:defRPr sz="1000"/>
            </a:lvl8pPr>
            <a:lvl9pPr marL="417166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1" y="302801"/>
            <a:ext cx="9624061" cy="1260211"/>
          </a:xfrm>
          <a:prstGeom prst="rect">
            <a:avLst/>
          </a:prstGeom>
        </p:spPr>
        <p:txBody>
          <a:bodyPr vert="horz" lIns="104292" tIns="52145" rIns="104292" bIns="5214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1" y="1764296"/>
            <a:ext cx="9624061" cy="4990084"/>
          </a:xfrm>
          <a:prstGeom prst="rect">
            <a:avLst/>
          </a:prstGeom>
        </p:spPr>
        <p:txBody>
          <a:bodyPr vert="horz" lIns="104292" tIns="52145" rIns="104292" bIns="5214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0" y="7008172"/>
            <a:ext cx="2495127" cy="402567"/>
          </a:xfrm>
          <a:prstGeom prst="rect">
            <a:avLst/>
          </a:prstGeom>
        </p:spPr>
        <p:txBody>
          <a:bodyPr vert="horz" lIns="104292" tIns="52145" rIns="104292" bIns="52145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0" y="7008172"/>
            <a:ext cx="3386243" cy="402567"/>
          </a:xfrm>
          <a:prstGeom prst="rect">
            <a:avLst/>
          </a:prstGeom>
        </p:spPr>
        <p:txBody>
          <a:bodyPr vert="horz" lIns="104292" tIns="52145" rIns="104292" bIns="52145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72"/>
            <a:ext cx="2495127" cy="402567"/>
          </a:xfrm>
          <a:prstGeom prst="rect">
            <a:avLst/>
          </a:prstGeom>
        </p:spPr>
        <p:txBody>
          <a:bodyPr vert="horz" lIns="104292" tIns="52145" rIns="104292" bIns="52145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10000">
    <p:wipe dir="r"/>
  </p:transition>
  <p:txStyles>
    <p:titleStyle>
      <a:lvl1pPr algn="ctr" defTabSz="104291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92" indent="-391092" algn="l" defTabSz="1042916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68" indent="-325911" algn="l" defTabSz="104291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644" indent="-260729" algn="l" defTabSz="104291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102" indent="-260729" algn="l" defTabSz="104291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559" indent="-260729" algn="l" defTabSz="104291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016" indent="-260729" algn="l" defTabSz="104291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475" indent="-260729" algn="l" defTabSz="104291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932" indent="-260729" algn="l" defTabSz="104291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389" indent="-260729" algn="l" defTabSz="104291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9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57" algn="l" defTabSz="10429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916" algn="l" defTabSz="10429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73" algn="l" defTabSz="10429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830" algn="l" defTabSz="10429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288" algn="l" defTabSz="10429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746" algn="l" defTabSz="10429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203" algn="l" defTabSz="10429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661" algn="l" defTabSz="10429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1" y="302801"/>
            <a:ext cx="9624061" cy="1260211"/>
          </a:xfrm>
          <a:prstGeom prst="rect">
            <a:avLst/>
          </a:prstGeom>
        </p:spPr>
        <p:txBody>
          <a:bodyPr vert="horz" lIns="104292" tIns="52145" rIns="104292" bIns="5214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1" y="1764296"/>
            <a:ext cx="9624061" cy="4990084"/>
          </a:xfrm>
          <a:prstGeom prst="rect">
            <a:avLst/>
          </a:prstGeom>
        </p:spPr>
        <p:txBody>
          <a:bodyPr vert="horz" lIns="104292" tIns="52145" rIns="104292" bIns="5214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0" y="7008172"/>
            <a:ext cx="2495127" cy="402567"/>
          </a:xfrm>
          <a:prstGeom prst="rect">
            <a:avLst/>
          </a:prstGeom>
        </p:spPr>
        <p:txBody>
          <a:bodyPr vert="horz" lIns="104292" tIns="52145" rIns="104292" bIns="52145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0" y="7008172"/>
            <a:ext cx="3386243" cy="402567"/>
          </a:xfrm>
          <a:prstGeom prst="rect">
            <a:avLst/>
          </a:prstGeom>
        </p:spPr>
        <p:txBody>
          <a:bodyPr vert="horz" lIns="104292" tIns="52145" rIns="104292" bIns="52145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72"/>
            <a:ext cx="2495127" cy="402567"/>
          </a:xfrm>
          <a:prstGeom prst="rect">
            <a:avLst/>
          </a:prstGeom>
        </p:spPr>
        <p:txBody>
          <a:bodyPr vert="horz" lIns="104292" tIns="52145" rIns="104292" bIns="52145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54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 advTm="10000">
    <p:wipe dir="r"/>
  </p:transition>
  <p:txStyles>
    <p:titleStyle>
      <a:lvl1pPr algn="ctr" defTabSz="104291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92" indent="-391092" algn="l" defTabSz="1042916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68" indent="-325911" algn="l" defTabSz="104291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644" indent="-260729" algn="l" defTabSz="104291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102" indent="-260729" algn="l" defTabSz="104291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559" indent="-260729" algn="l" defTabSz="104291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016" indent="-260729" algn="l" defTabSz="104291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475" indent="-260729" algn="l" defTabSz="104291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932" indent="-260729" algn="l" defTabSz="104291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389" indent="-260729" algn="l" defTabSz="104291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9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57" algn="l" defTabSz="10429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916" algn="l" defTabSz="10429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73" algn="l" defTabSz="10429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830" algn="l" defTabSz="10429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288" algn="l" defTabSz="10429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746" algn="l" defTabSz="10429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203" algn="l" defTabSz="10429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661" algn="l" defTabSz="10429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Z:\4. ОИО\Переписка\Михайлова АИ\лого педагог года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39" y="230218"/>
            <a:ext cx="2947327" cy="23595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2652673"/>
            <a:ext cx="10693400" cy="2352094"/>
          </a:xfrm>
          <a:prstGeom prst="rect">
            <a:avLst/>
          </a:prstGeom>
        </p:spPr>
        <p:txBody>
          <a:bodyPr wrap="square" lIns="104306" tIns="52153" rIns="104306" bIns="52153">
            <a:spAutoFit/>
          </a:bodyPr>
          <a:lstStyle/>
          <a:p>
            <a:pPr algn="ctr"/>
            <a:r>
              <a:rPr lang="ru-RU" sz="4600" b="1" dirty="0" smtClean="0">
                <a:ln w="1905"/>
                <a:solidFill>
                  <a:srgbClr val="00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Конкурс профессионального мастерства</a:t>
            </a:r>
          </a:p>
          <a:p>
            <a:pPr algn="ctr"/>
            <a:r>
              <a:rPr lang="ru-RU" sz="50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«Педагог года </a:t>
            </a:r>
          </a:p>
          <a:p>
            <a:pPr algn="ctr"/>
            <a:r>
              <a:rPr lang="ru-RU" sz="50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города Нижневартовска – 201</a:t>
            </a:r>
            <a:r>
              <a:rPr lang="en-US" sz="50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4</a:t>
            </a:r>
            <a:r>
              <a:rPr lang="ru-RU" sz="50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932596621"/>
      </p:ext>
    </p:extLst>
  </p:cSld>
  <p:clrMapOvr>
    <a:masterClrMapping/>
  </p:clrMapOvr>
  <p:transition spd="med" advClick="0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Z:\4. ОИО\Переписка\Михайлова АИ\лого педагог года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39" y="230218"/>
            <a:ext cx="2947327" cy="23595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5720" y="2272181"/>
            <a:ext cx="10189332" cy="2298233"/>
          </a:xfrm>
          <a:prstGeom prst="rect">
            <a:avLst/>
          </a:prstGeom>
        </p:spPr>
        <p:txBody>
          <a:bodyPr wrap="square" lIns="104306" tIns="52153" rIns="104306" bIns="52153">
            <a:spAutoFit/>
          </a:bodyPr>
          <a:lstStyle/>
          <a:p>
            <a:pPr algn="ctr">
              <a:lnSpc>
                <a:spcPts val="5704"/>
              </a:lnSpc>
            </a:pPr>
            <a:r>
              <a:rPr lang="ru-RU" sz="41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Номинация «Учитель года»</a:t>
            </a:r>
          </a:p>
          <a:p>
            <a:pPr algn="ctr">
              <a:lnSpc>
                <a:spcPts val="5704"/>
              </a:lnSpc>
            </a:pPr>
            <a:r>
              <a:rPr lang="ru-RU" sz="5100" b="1" dirty="0" smtClean="0">
                <a:ln w="1905"/>
                <a:solidFill>
                  <a:srgbClr val="00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Конкурс </a:t>
            </a:r>
          </a:p>
          <a:p>
            <a:pPr algn="ctr">
              <a:lnSpc>
                <a:spcPts val="5704"/>
              </a:lnSpc>
            </a:pPr>
            <a:r>
              <a:rPr lang="ru-RU" sz="5100" b="1" dirty="0" smtClean="0">
                <a:ln w="1905"/>
                <a:solidFill>
                  <a:srgbClr val="00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«Разговор с учащимися»</a:t>
            </a:r>
          </a:p>
        </p:txBody>
      </p:sp>
    </p:spTree>
    <p:extLst>
      <p:ext uri="{BB962C8B-B14F-4D97-AF65-F5344CB8AC3E}">
        <p14:creationId xmlns:p14="http://schemas.microsoft.com/office/powerpoint/2010/main" val="2932596621"/>
      </p:ext>
    </p:extLst>
  </p:cSld>
  <p:clrMapOvr>
    <a:masterClrMapping/>
  </p:clrMapOvr>
  <p:transition spd="med" advClick="0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4. ОИО\Переписка\Михайлова АИ\лого педагог год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39" y="62541"/>
            <a:ext cx="1768396" cy="14157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211117" y="5787926"/>
            <a:ext cx="4968352" cy="1521097"/>
          </a:xfrm>
          <a:prstGeom prst="rect">
            <a:avLst/>
          </a:prstGeom>
        </p:spPr>
        <p:txBody>
          <a:bodyPr wrap="square" lIns="104306" tIns="52153" rIns="104306" bIns="52153">
            <a:spAutoFit/>
          </a:bodyPr>
          <a:lstStyle/>
          <a:p>
            <a:pPr algn="ctr"/>
            <a:r>
              <a:rPr lang="ru-RU" sz="2300" b="1" dirty="0" smtClean="0">
                <a:solidFill>
                  <a:srgbClr val="0070C0"/>
                </a:solidFill>
              </a:rPr>
              <a:t>Юркина </a:t>
            </a:r>
          </a:p>
          <a:p>
            <a:pPr algn="ctr"/>
            <a:r>
              <a:rPr lang="ru-RU" sz="2300" b="1" dirty="0" smtClean="0">
                <a:solidFill>
                  <a:srgbClr val="0070C0"/>
                </a:solidFill>
              </a:rPr>
              <a:t>Светлана Владимировна</a:t>
            </a:r>
          </a:p>
          <a:p>
            <a:pPr algn="ctr"/>
            <a:r>
              <a:rPr lang="ru-RU" sz="2300" dirty="0" smtClean="0"/>
              <a:t>МБОУ «СОШ № 31 с УИП ХЭП»</a:t>
            </a:r>
          </a:p>
          <a:p>
            <a:pPr algn="ctr"/>
            <a:endParaRPr lang="ru-RU" sz="2300" b="1" dirty="0" smtClean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06139" y="1692399"/>
            <a:ext cx="5266381" cy="36724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994772" y="4068663"/>
            <a:ext cx="4104456" cy="28437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/>
          <a:srcRect l="21166" r="11102"/>
          <a:stretch>
            <a:fillRect/>
          </a:stretch>
        </p:blipFill>
        <p:spPr bwMode="auto">
          <a:xfrm>
            <a:off x="6434622" y="684287"/>
            <a:ext cx="3088542" cy="30414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8912929"/>
      </p:ext>
    </p:extLst>
  </p:cSld>
  <p:clrMapOvr>
    <a:masterClrMapping/>
  </p:clrMapOvr>
  <p:transition spd="med" advClick="0" advTm="1000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4. ОИО\Переписка\Михайлова АИ\лого педагог год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39" y="62541"/>
            <a:ext cx="1768396" cy="14157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669552" y="1319475"/>
            <a:ext cx="3056034" cy="1598041"/>
          </a:xfrm>
          <a:prstGeom prst="rect">
            <a:avLst/>
          </a:prstGeom>
        </p:spPr>
        <p:txBody>
          <a:bodyPr wrap="square" lIns="104306" tIns="52153" rIns="104306" bIns="52153">
            <a:spAutoFit/>
          </a:bodyPr>
          <a:lstStyle/>
          <a:p>
            <a:pPr algn="ctr"/>
            <a:r>
              <a:rPr lang="ru-RU" sz="3700" b="1" dirty="0" smtClean="0">
                <a:solidFill>
                  <a:srgbClr val="003399"/>
                </a:solidFill>
              </a:rPr>
              <a:t>Предметное</a:t>
            </a:r>
          </a:p>
          <a:p>
            <a:pPr algn="ctr"/>
            <a:r>
              <a:rPr lang="ru-RU" sz="3700" b="1" dirty="0" smtClean="0">
                <a:solidFill>
                  <a:srgbClr val="003399"/>
                </a:solidFill>
              </a:rPr>
              <a:t> жюри</a:t>
            </a:r>
            <a:endParaRPr lang="ru-RU" sz="3700" dirty="0" smtClean="0">
              <a:solidFill>
                <a:srgbClr val="003399"/>
              </a:solidFill>
            </a:endParaRPr>
          </a:p>
          <a:p>
            <a:pPr algn="ctr"/>
            <a:endParaRPr lang="ru-RU" sz="2300" b="1" dirty="0" smtClean="0">
              <a:solidFill>
                <a:srgbClr val="FF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74692" y="4053229"/>
            <a:ext cx="5082240" cy="3195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 l="7302"/>
          <a:stretch>
            <a:fillRect/>
          </a:stretch>
        </p:blipFill>
        <p:spPr bwMode="auto">
          <a:xfrm>
            <a:off x="234131" y="1548383"/>
            <a:ext cx="5944315" cy="40324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2109892"/>
      </p:ext>
    </p:extLst>
  </p:cSld>
  <p:clrMapOvr>
    <a:masterClrMapping/>
  </p:clrMapOvr>
  <p:transition spd="med" advClick="0" advTm="10000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3707</TotalTime>
  <Words>38</Words>
  <Application>Microsoft Office PowerPoint</Application>
  <PresentationFormat>Произвольный</PresentationFormat>
  <Paragraphs>11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</vt:i4>
      </vt:variant>
    </vt:vector>
  </HeadingPairs>
  <TitlesOfParts>
    <vt:vector size="6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MichailovaAI</dc:creator>
  <cp:lastModifiedBy>user</cp:lastModifiedBy>
  <cp:revision>443</cp:revision>
  <dcterms:created xsi:type="dcterms:W3CDTF">2012-11-21T04:46:49Z</dcterms:created>
  <dcterms:modified xsi:type="dcterms:W3CDTF">2015-02-12T09:30:57Z</dcterms:modified>
</cp:coreProperties>
</file>