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87" r:id="rId4"/>
    <p:sldId id="321" r:id="rId5"/>
    <p:sldId id="349" r:id="rId6"/>
  </p:sldIdLst>
  <p:sldSz cx="9144000" cy="6858000" type="screen4x3"/>
  <p:notesSz cx="6797675" cy="9926638"/>
  <p:defaultTextStyle>
    <a:defPPr>
      <a:defRPr lang="ru-RU"/>
    </a:defPPr>
    <a:lvl1pPr marL="0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7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5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3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1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0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8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6" algn="l" defTabSz="9142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8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90149"/>
      </p:ext>
    </p:extLst>
  </p:cSld>
  <p:clrMapOvr>
    <a:masterClrMapping/>
  </p:clrMapOvr>
  <p:transition spd="med" advClick="0" advTm="10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56478"/>
      </p:ext>
    </p:extLst>
  </p:cSld>
  <p:clrMapOvr>
    <a:masterClrMapping/>
  </p:clrMapOvr>
  <p:transition spd="med" advClick="0" advTm="10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16726"/>
      </p:ext>
    </p:extLst>
  </p:cSld>
  <p:clrMapOvr>
    <a:masterClrMapping/>
  </p:clrMapOvr>
  <p:transition spd="med" advClick="0" advTm="10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23882"/>
      </p:ext>
    </p:extLst>
  </p:cSld>
  <p:clrMapOvr>
    <a:masterClrMapping/>
  </p:clrMapOvr>
  <p:transition spd="med" advClick="0" advTm="10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7502"/>
      </p:ext>
    </p:extLst>
  </p:cSld>
  <p:clrMapOvr>
    <a:masterClrMapping/>
  </p:clrMapOvr>
  <p:transition spd="med" advClick="0" advTm="10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2825"/>
      </p:ext>
    </p:extLst>
  </p:cSld>
  <p:clrMapOvr>
    <a:masterClrMapping/>
  </p:clrMapOvr>
  <p:transition spd="med" advClick="0" advTm="10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91962"/>
      </p:ext>
    </p:extLst>
  </p:cSld>
  <p:clrMapOvr>
    <a:masterClrMapping/>
  </p:clrMapOvr>
  <p:transition spd="med" advClick="0" advTm="10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31611"/>
      </p:ext>
    </p:extLst>
  </p:cSld>
  <p:clrMapOvr>
    <a:masterClrMapping/>
  </p:clrMapOvr>
  <p:transition spd="med"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15173"/>
      </p:ext>
    </p:extLst>
  </p:cSld>
  <p:clrMapOvr>
    <a:masterClrMapping/>
  </p:clrMapOvr>
  <p:transition spd="med" advClick="0" advTm="10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99781"/>
      </p:ext>
    </p:extLst>
  </p:cSld>
  <p:clrMapOvr>
    <a:masterClrMapping/>
  </p:clrMapOvr>
  <p:transition spd="med" advClick="0" advTm="10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63410"/>
      </p:ext>
    </p:extLst>
  </p:cSld>
  <p:clrMapOvr>
    <a:masterClrMapping/>
  </p:clrMapOvr>
  <p:transition spd="med"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1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 dir="r"/>
  </p:transition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1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000">
    <p:wipe dir="r"/>
  </p:transition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4. ОИО\Переписка\Михайлова АИ\лого педагог года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806"/>
            <a:ext cx="2520280" cy="2140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34888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Конкурс профессионального мастерства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«Педагог года 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города Нижневартовска – 201</a:t>
            </a:r>
            <a:r>
              <a:rPr lang="en-US" sz="4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4</a:t>
            </a:r>
            <a:r>
              <a:rPr lang="ru-RU" sz="4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32596621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4. ОИО\Переписка\Михайлова АИ\лого педагог года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806"/>
            <a:ext cx="2520280" cy="2140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060848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ru-RU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Номинация «Учитель года»</a:t>
            </a:r>
          </a:p>
          <a:p>
            <a:pPr algn="ctr">
              <a:lnSpc>
                <a:spcPts val="5000"/>
              </a:lnSpc>
            </a:pPr>
            <a:r>
              <a:rPr lang="ru-RU" sz="45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Конкурс </a:t>
            </a:r>
          </a:p>
          <a:p>
            <a:pPr algn="ctr">
              <a:lnSpc>
                <a:spcPts val="5000"/>
              </a:lnSpc>
            </a:pPr>
            <a:r>
              <a:rPr lang="ru-RU" sz="45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«Открытый урок», «Самоанализ»</a:t>
            </a:r>
          </a:p>
        </p:txBody>
      </p:sp>
    </p:spTree>
    <p:extLst>
      <p:ext uri="{BB962C8B-B14F-4D97-AF65-F5344CB8AC3E}">
        <p14:creationId xmlns:p14="http://schemas.microsoft.com/office/powerpoint/2010/main" val="2932596621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4. ОИО\Переписка\Михайлова АИ\лого педагог год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724"/>
            <a:ext cx="1512168" cy="1284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80528" y="4869160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Юркина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Светлана Владимировна</a:t>
            </a:r>
          </a:p>
          <a:p>
            <a:pPr algn="ctr"/>
            <a:r>
              <a:rPr lang="ru-RU" sz="2000" dirty="0" smtClean="0"/>
              <a:t>МБОУ «СОШ № 31 с УИП ХЭП»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556094"/>
            <a:ext cx="3168352" cy="2113266"/>
          </a:xfrm>
          <a:prstGeom prst="round2DiagRect">
            <a:avLst>
              <a:gd name="adj1" fmla="val 0"/>
              <a:gd name="adj2" fmla="val 1088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 r="9264"/>
          <a:stretch>
            <a:fillRect/>
          </a:stretch>
        </p:blipFill>
        <p:spPr bwMode="auto">
          <a:xfrm flipH="1">
            <a:off x="251520" y="1556792"/>
            <a:ext cx="3526493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 l="9679" t="10329" r="28080" b="19150"/>
          <a:stretch>
            <a:fillRect/>
          </a:stretch>
        </p:blipFill>
        <p:spPr bwMode="auto">
          <a:xfrm flipH="1">
            <a:off x="7380312" y="4404872"/>
            <a:ext cx="1368152" cy="2264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79912" y="764704"/>
            <a:ext cx="51125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/>
              <a:t>Неожиданное и очень интересное соединение олимпийской тематики и повторения спряжения глаголов на уроке у </a:t>
            </a:r>
            <a:r>
              <a:rPr lang="ru-RU" sz="1700" b="1" dirty="0" smtClean="0">
                <a:solidFill>
                  <a:srgbClr val="0070C0"/>
                </a:solidFill>
              </a:rPr>
              <a:t>учителя начальных классов школы № 31</a:t>
            </a:r>
            <a:r>
              <a:rPr lang="ru-RU" sz="1700" dirty="0" smtClean="0">
                <a:solidFill>
                  <a:srgbClr val="0070C0"/>
                </a:solidFill>
              </a:rPr>
              <a:t> </a:t>
            </a:r>
            <a:r>
              <a:rPr lang="ru-RU" sz="1700" b="1" dirty="0" smtClean="0">
                <a:solidFill>
                  <a:srgbClr val="0070C0"/>
                </a:solidFill>
              </a:rPr>
              <a:t>Юркиной Светланы Владимировны</a:t>
            </a:r>
            <a:r>
              <a:rPr lang="ru-RU" sz="1700" dirty="0" smtClean="0">
                <a:solidFill>
                  <a:srgbClr val="0070C0"/>
                </a:solidFill>
              </a:rPr>
              <a:t> </a:t>
            </a:r>
            <a:r>
              <a:rPr lang="ru-RU" sz="1700" dirty="0" smtClean="0"/>
              <a:t>прошло под девизом «Действие. Олимпиада. Глаголы». Задание от клуба знатоков, переданное через </a:t>
            </a:r>
            <a:r>
              <a:rPr lang="ru-RU" sz="1700" dirty="0" err="1" smtClean="0"/>
              <a:t>видеообращение</a:t>
            </a:r>
            <a:r>
              <a:rPr lang="ru-RU" sz="1700" dirty="0" smtClean="0"/>
              <a:t>, подсчет глаголов в стихотворении на спортивную тематику, просмотр и анализ видеоролика о блестящей победе Елены </a:t>
            </a:r>
            <a:r>
              <a:rPr lang="ru-RU" sz="1700" dirty="0" err="1" smtClean="0"/>
              <a:t>Исинбаевой</a:t>
            </a:r>
            <a:r>
              <a:rPr lang="ru-RU" sz="1700" dirty="0" smtClean="0"/>
              <a:t> на предмет определения количества в нем глаголов весьма успешно способствовали достижению цели урока. Мысль о том, что спорт объединяет всех людей планеты, лейтмотивом звучала в течение всего урока.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178912929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4. ОИО\Переписка\Михайлова АИ\лого педагог год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724"/>
            <a:ext cx="1512168" cy="1284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03180" y="1196752"/>
            <a:ext cx="26132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</a:rPr>
              <a:t>Предметное</a:t>
            </a:r>
          </a:p>
          <a:p>
            <a:pPr algn="ctr"/>
            <a:r>
              <a:rPr lang="ru-RU" sz="3200" b="1" dirty="0" smtClean="0">
                <a:solidFill>
                  <a:srgbClr val="003399"/>
                </a:solidFill>
              </a:rPr>
              <a:t> жюри</a:t>
            </a:r>
            <a:endParaRPr lang="ru-RU" sz="3200" dirty="0" smtClean="0">
              <a:solidFill>
                <a:srgbClr val="003399"/>
              </a:solidFill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9961" b="15199"/>
          <a:stretch>
            <a:fillRect/>
          </a:stretch>
        </p:blipFill>
        <p:spPr bwMode="auto">
          <a:xfrm>
            <a:off x="251520" y="1412776"/>
            <a:ext cx="4814347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6352" y="3356993"/>
            <a:ext cx="4966128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2109892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3288</TotalTime>
  <Words>59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MichailovaAI</dc:creator>
  <cp:lastModifiedBy>user</cp:lastModifiedBy>
  <cp:revision>381</cp:revision>
  <dcterms:created xsi:type="dcterms:W3CDTF">2012-11-21T04:46:49Z</dcterms:created>
  <dcterms:modified xsi:type="dcterms:W3CDTF">2015-02-12T09:36:05Z</dcterms:modified>
</cp:coreProperties>
</file>