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8" r:id="rId4"/>
    <p:sldId id="269" r:id="rId5"/>
    <p:sldId id="270" r:id="rId6"/>
    <p:sldId id="273" r:id="rId7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3"/>
    <a:srgbClr val="FFD79B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0C11-C9F3-483A-8A86-C0150264318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DA40-9113-4365-B0CC-3DCCF072F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942C5-C7F5-4C5D-AE98-A1BAF1803BDE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D1DBA-6579-4484-9A69-CCA0F03FC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DD6F-4274-438A-B531-5871206EAFB2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ADAA-9616-44BC-8F2E-3757E5379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09BB-6244-4165-92BE-F60D6195DF05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A4FD-5651-4B47-BB8D-46D947CFA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2F58-CB45-45D0-BEAA-1DFF81366C19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3130-891B-412F-927F-11CB42E32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0050-B1CA-439D-A260-6557476A7695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B9F2-6837-4DFD-9FDD-F9E83AE13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E3DC-DF5D-4691-978D-48625700A11E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1BE1-9178-4B32-8315-E78DFD3E2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00F4-9190-4B65-A6FD-33BE41013928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C4410-0CB7-4AAC-B071-EB7B97AB5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0831-50A2-4D16-965B-A8224E089994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99EA-26C9-4868-B75F-18D767E67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E649-72DC-4981-BC36-2E57BB1264BE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82C0-9B0D-410D-B264-9643A3C87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B515-151F-41EA-9DCD-867E3AE74946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7CB21-77C5-4BAC-8491-5468C2666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C9B6BD-E80A-4191-96F3-8A7BEC0076C2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405118-2BEE-4964-B690-B1FAC0629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88913" y="179388"/>
            <a:ext cx="6480175" cy="8785225"/>
          </a:xfrm>
          <a:prstGeom prst="roundRect">
            <a:avLst/>
          </a:prstGeom>
          <a:solidFill>
            <a:schemeClr val="bg1"/>
          </a:solidFill>
          <a:ln w="57150" cap="rnd" cmpd="dbl">
            <a:solidFill>
              <a:srgbClr val="FFC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2" name="Рисунок 9" descr="УПМО1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7675" y="0"/>
            <a:ext cx="13303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13" descr="0c81727bde41.pn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197D1A"/>
              </a:clrFrom>
              <a:clrTo>
                <a:srgbClr val="197D1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8500" y="7680325"/>
            <a:ext cx="23495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4" descr="0c81727bde41.pn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197D1A"/>
              </a:clrFrom>
              <a:clrTo>
                <a:srgbClr val="197D1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680325"/>
            <a:ext cx="23495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5" descr="0c81727bde41.png"/>
          <p:cNvPicPr>
            <a:picLocks noChangeAspect="1"/>
          </p:cNvPicPr>
          <p:nvPr userDrawn="1"/>
        </p:nvPicPr>
        <p:blipFill>
          <a:blip r:embed="rId16" cstate="print">
            <a:clrChange>
              <a:clrFrom>
                <a:srgbClr val="197D1A"/>
              </a:clrFrom>
              <a:clrTo>
                <a:srgbClr val="197D1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6475" y="7680325"/>
            <a:ext cx="230505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8897938"/>
            <a:ext cx="1498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2696" y="395536"/>
            <a:ext cx="4752528" cy="1368152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Солнышко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0728" y="1331640"/>
            <a:ext cx="4061818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 девиз: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981075" y="1835150"/>
            <a:ext cx="4248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Мы солнечные дети,</a:t>
            </a:r>
          </a:p>
          <a:p>
            <a:pPr algn="ctr"/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Мы лучше всех на свете!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08720" y="2627784"/>
            <a:ext cx="424847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песня:</a:t>
            </a:r>
          </a:p>
        </p:txBody>
      </p:sp>
      <p:sp>
        <p:nvSpPr>
          <p:cNvPr id="3078" name="Прямоугольник 10"/>
          <p:cNvSpPr>
            <a:spLocks noChangeArrowheads="1"/>
          </p:cNvSpPr>
          <p:nvPr/>
        </p:nvSpPr>
        <p:spPr bwMode="auto">
          <a:xfrm>
            <a:off x="404813" y="3635375"/>
            <a:ext cx="6192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Прямоугольник 11"/>
          <p:cNvSpPr>
            <a:spLocks noChangeArrowheads="1"/>
          </p:cNvSpPr>
          <p:nvPr/>
        </p:nvSpPr>
        <p:spPr bwMode="auto">
          <a:xfrm>
            <a:off x="333375" y="3132138"/>
            <a:ext cx="61912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Солнышко в гости к нам долго собиралось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самое лучшее платье наряжалось.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Припев: 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Солнышко, солнышко по небу катится.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Солнышко, солнышко розовое платьице.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чуть-чуть из-за туч солнце показалось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Вдруг на нём жёлтое платье оказалось.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Припев: 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Солнышко, солнышко по небу катится.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Солнышко, солнышко жёлтенькое платьице.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вечеру жёлтое платье надоело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Солнышко красное платьице надело.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Припев: 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Солнышко, солнышко по небу катится.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Солнышко, солнышко красненькое платьице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467544"/>
            <a:ext cx="4752528" cy="1296144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Поздравляем!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3375" y="1692275"/>
            <a:ext cx="4319588" cy="1079525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летние именинники: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Аскаров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Вильдан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(2.08)</a:t>
            </a:r>
          </a:p>
          <a:p>
            <a:pPr algn="ctr">
              <a:defRPr/>
            </a:pP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5038" y="3276600"/>
            <a:ext cx="4321175" cy="1296988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осенние именинники: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Тазетдинова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Рания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(28.09)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Ибрагимова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Камиля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( 17.11)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Хабибрахманова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Алия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(20.11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3375" y="4859338"/>
            <a:ext cx="4391025" cy="1296987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зимние именинники: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Закиров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Ильмир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(5.02)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Файзрахманова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Алия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(7.02)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9138" y="6443663"/>
            <a:ext cx="4537075" cy="1296987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весенние именинники: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Галлямов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Самат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(7.03)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Гаязов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Булат (6.04)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Шамилова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Исламия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(8.05)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467544"/>
            <a:ext cx="4752528" cy="1296144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Актив класса</a:t>
            </a:r>
            <a:endParaRPr lang="ru-RU" sz="2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76672" y="1907704"/>
          <a:ext cx="5976664" cy="6223432"/>
        </p:xfrm>
        <a:graphic>
          <a:graphicData uri="http://schemas.openxmlformats.org/drawingml/2006/table">
            <a:tbl>
              <a:tblPr/>
              <a:tblGrid>
                <a:gridCol w="2908856"/>
                <a:gridCol w="3067808"/>
              </a:tblGrid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Поручение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Аскаров 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Вильдан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r>
                        <a:rPr lang="tt-RU" sz="20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дежурство</a:t>
                      </a:r>
                      <a:endParaRPr lang="ru-RU" sz="2000" b="1" dirty="0" smtClean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Галл</a:t>
                      </a: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мов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Самат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r>
                        <a:rPr lang="tt-RU" sz="20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учебники</a:t>
                      </a:r>
                      <a:endParaRPr lang="ru-RU" sz="2000" b="1" dirty="0" smtClean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Гаязов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Булат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r>
                        <a:rPr lang="tt-RU" sz="20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дисциплину</a:t>
                      </a:r>
                      <a:endParaRPr lang="ru-RU" sz="2000" b="1" dirty="0" smtClean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Закиров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Ильмир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физорг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Ибра</a:t>
                      </a: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имова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Камил</a:t>
                      </a: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библиотекарь</a:t>
                      </a:r>
                      <a:endParaRPr lang="tt-RU" sz="20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</a:t>
                      </a: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етдинова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Рания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цветовод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Файзрахманова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Алия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учебный сектор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Хабибрахманова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Алия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ответственная</a:t>
                      </a:r>
                      <a:r>
                        <a:rPr lang="tt-RU" sz="20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чистоту</a:t>
                      </a: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Шамилова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Исламия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командир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3" marR="61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467544"/>
            <a:ext cx="4752528" cy="1296144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Наши дела</a:t>
            </a:r>
            <a:endParaRPr lang="ru-RU" sz="2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6672" y="1763688"/>
            <a:ext cx="5760640" cy="6336704"/>
          </a:xfrm>
        </p:spPr>
        <p:txBody>
          <a:bodyPr/>
          <a:lstStyle/>
          <a:p>
            <a:pPr algn="ctr"/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Понедельник -  линейка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 –  классный час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работа с активом класса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Четверг – работа с вожатыми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Пятница -  обзор на газеты и журналы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Суббота</a:t>
            </a: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–  итог за работу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1344216" y="-2844823"/>
            <a:ext cx="4114800" cy="1080120"/>
          </a:xfrm>
        </p:spPr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132856" y="8892479"/>
            <a:ext cx="4114800" cy="576064"/>
          </a:xfrm>
        </p:spPr>
        <p:txBody>
          <a:bodyPr/>
          <a:lstStyle/>
          <a:p>
            <a:endParaRPr lang="ru-RU" dirty="0" smtClean="0"/>
          </a:p>
          <a:p>
            <a:r>
              <a:rPr lang="tt-RU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467544"/>
            <a:ext cx="4752528" cy="1296144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Наши увлечения</a:t>
            </a:r>
            <a:endParaRPr lang="ru-RU" sz="2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04661" y="1475656"/>
          <a:ext cx="6120682" cy="7802880"/>
        </p:xfrm>
        <a:graphic>
          <a:graphicData uri="http://schemas.openxmlformats.org/drawingml/2006/table">
            <a:tbl>
              <a:tblPr/>
              <a:tblGrid>
                <a:gridCol w="2132620"/>
                <a:gridCol w="1718486"/>
                <a:gridCol w="2269576"/>
              </a:tblGrid>
              <a:tr h="277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Имя кружка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Аскаров  </a:t>
                      </a:r>
                      <a:r>
                        <a:rPr lang="ru-RU" sz="2000" b="1" dirty="0" err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Вильдан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Галл</a:t>
                      </a: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2000" b="1" dirty="0" err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мов</a:t>
                      </a:r>
                      <a:r>
                        <a:rPr lang="ru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Самат</a:t>
                      </a:r>
                      <a:r>
                        <a:rPr lang="ru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Гаязов</a:t>
                      </a:r>
                      <a:r>
                        <a:rPr lang="ru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Булат 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Закиров Ильмир  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Ибра</a:t>
                      </a: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имова Камил</a:t>
                      </a: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әя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“Каруселька”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</a:t>
                      </a: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етдинова  Рания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“Каруселька”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Файзрахманова  Алия 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“Каруселька”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Хабибрахманова  Алия 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“Каруселька”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Шамилова  Исламия 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“Хозяюшка”,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“Здоровейка”</a:t>
                      </a:r>
                      <a:endParaRPr lang="ru-RU" sz="2000" b="1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“Шахмат”,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t-RU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“Каруселька”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9" marR="36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467544"/>
            <a:ext cx="4752528" cy="1296144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Расписание уроков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4664" y="1331640"/>
            <a:ext cx="2808287" cy="2232025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Понедельник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tt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Әдәби уку</a:t>
            </a:r>
            <a:endParaRPr lang="ru-RU" sz="2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2.Математика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3.Английский язык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4.Руский язык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6250" y="3635375"/>
            <a:ext cx="2808288" cy="2232025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Вторник</a:t>
            </a:r>
          </a:p>
          <a:p>
            <a:pPr algn="ctr">
              <a:defRPr/>
            </a:pPr>
            <a:r>
              <a:rPr lang="ru-RU" sz="2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1.Әйләнә-тирә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2.Физкультура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3.Математика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4.Русский </a:t>
            </a: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5.Музыка</a:t>
            </a:r>
            <a:endParaRPr lang="ru-RU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6672" y="6084168"/>
            <a:ext cx="5904656" cy="2232025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Среда                               Суббота</a:t>
            </a:r>
            <a:endParaRPr lang="ru-RU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Русский язык                      1.Татар теле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2. Математика                         2. Математика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3. Чтение                                   3. Физкультура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4. Татар теле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5. ИЗО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1008" y="1259632"/>
            <a:ext cx="2808288" cy="2232025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Четверг</a:t>
            </a:r>
          </a:p>
          <a:p>
            <a:pPr algn="ctr">
              <a:defRPr/>
            </a:pPr>
            <a:r>
              <a:rPr lang="ru-RU" sz="2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1.Әйләнә-тирә</a:t>
            </a:r>
            <a:endParaRPr lang="ru-RU" sz="2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2. Английский язык</a:t>
            </a:r>
          </a:p>
          <a:p>
            <a:pPr algn="ctr">
              <a:defRPr/>
            </a:pPr>
            <a:r>
              <a:rPr lang="ru-RU" sz="2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 algn="ctr">
              <a:defRPr/>
            </a:pPr>
            <a:r>
              <a:rPr lang="ru-RU" sz="2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4.Русский язык</a:t>
            </a:r>
          </a:p>
          <a:p>
            <a:pPr algn="ctr">
              <a:defRPr/>
            </a:pPr>
            <a:r>
              <a:rPr lang="ru-RU" sz="2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5.Технология</a:t>
            </a:r>
            <a:endParaRPr lang="ru-RU" sz="23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1008" y="3635896"/>
            <a:ext cx="2808288" cy="2232025"/>
          </a:xfrm>
          <a:prstGeom prst="roundRect">
            <a:avLst/>
          </a:prstGeom>
          <a:solidFill>
            <a:srgbClr val="FFFFA3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Пятница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1.Чтение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2.Физкультура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3.Татар теле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tt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Әдәби уку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423</Words>
  <Application>Microsoft Office PowerPoint</Application>
  <PresentationFormat>Экран (4:3)</PresentationFormat>
  <Paragraphs>134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Понедельник -  линейка   Вторник –  классный час   Среда – работа с активом класса   Четверг – работа с вожатыми   Пятница -  обзор на газеты и журналы   Суббота  –  итог за работу                   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я1</cp:lastModifiedBy>
  <cp:revision>51</cp:revision>
  <dcterms:created xsi:type="dcterms:W3CDTF">2012-08-21T15:49:30Z</dcterms:created>
  <dcterms:modified xsi:type="dcterms:W3CDTF">2013-11-16T15:46:39Z</dcterms:modified>
</cp:coreProperties>
</file>