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7" r:id="rId3"/>
    <p:sldId id="258" r:id="rId4"/>
    <p:sldId id="264" r:id="rId5"/>
    <p:sldId id="265" r:id="rId6"/>
    <p:sldId id="267" r:id="rId7"/>
    <p:sldId id="269" r:id="rId8"/>
    <p:sldId id="270" r:id="rId9"/>
    <p:sldId id="27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1" y="3539865"/>
            <a:ext cx="5114779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8CCB7DC-9582-4653-A351-65ED00D1F017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3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71219DC-BDFA-4CF0-80FA-9C77CD458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CCB7DC-9582-4653-A351-65ED00D1F017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1219DC-BDFA-4CF0-80FA-9C77CD458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6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8CCB7DC-9582-4653-A351-65ED00D1F017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71219DC-BDFA-4CF0-80FA-9C77CD458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CCB7DC-9582-4653-A351-65ED00D1F017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1219DC-BDFA-4CF0-80FA-9C77CD458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8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9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8CCB7DC-9582-4653-A351-65ED00D1F017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9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71219DC-BDFA-4CF0-80FA-9C77CD458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1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CCB7DC-9582-4653-A351-65ED00D1F017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1219DC-BDFA-4CF0-80FA-9C77CD458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CCB7DC-9582-4653-A351-65ED00D1F017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1219DC-BDFA-4CF0-80FA-9C77CD458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CCB7DC-9582-4653-A351-65ED00D1F017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1219DC-BDFA-4CF0-80FA-9C77CD458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8CCB7DC-9582-4653-A351-65ED00D1F017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1219DC-BDFA-4CF0-80FA-9C77CD458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7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CCB7DC-9582-4653-A351-65ED00D1F017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1219DC-BDFA-4CF0-80FA-9C77CD458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70" y="1004669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7" y="998817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9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9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CCB7DC-9582-4653-A351-65ED00D1F017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1219DC-BDFA-4CF0-80FA-9C77CD458F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3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8CCB7DC-9582-4653-A351-65ED00D1F017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71219DC-BDFA-4CF0-80FA-9C77CD458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Неделя начальной школы</a:t>
            </a:r>
            <a:br>
              <a:rPr lang="ru-RU" dirty="0" smtClean="0"/>
            </a:br>
            <a:r>
              <a:rPr lang="ru-RU" dirty="0" smtClean="0"/>
              <a:t>2012-2013уч. Год 1-а класс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Выполнила Лунева Е.В. </a:t>
            </a:r>
          </a:p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smtClean="0"/>
              <a:t> МБОУСОШ №70 </a:t>
            </a:r>
            <a:endParaRPr lang="ru-RU" dirty="0"/>
          </a:p>
        </p:txBody>
      </p:sp>
      <p:pic>
        <p:nvPicPr>
          <p:cNvPr id="5" name="Содержимое 4" descr="SAM_06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66452">
            <a:off x="1545938" y="4121967"/>
            <a:ext cx="3521075" cy="1980605"/>
          </a:xfrm>
          <a:prstGeom prst="rect">
            <a:avLst/>
          </a:prstGeom>
        </p:spPr>
      </p:pic>
      <p:pic>
        <p:nvPicPr>
          <p:cNvPr id="6" name="Содержимое 6" descr="SAM_06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44819">
            <a:off x="238263" y="566483"/>
            <a:ext cx="3521075" cy="1980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День русского языка.</a:t>
            </a:r>
            <a:endParaRPr lang="ru-RU" dirty="0"/>
          </a:p>
        </p:txBody>
      </p:sp>
      <p:pic>
        <p:nvPicPr>
          <p:cNvPr id="1026" name="Picture 2" descr="C:\Users\admin\Desktop\Новая папка\SAM_06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7239000" cy="4071938"/>
          </a:xfrm>
          <a:prstGeom prst="rect">
            <a:avLst/>
          </a:prstGeom>
          <a:noFill/>
        </p:spPr>
      </p:pic>
      <p:pic>
        <p:nvPicPr>
          <p:cNvPr id="4" name="Picture 2" descr="C:\Users\admin\Desktop\Новая папка\SAM_06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936" y="2213248"/>
            <a:ext cx="7239000" cy="407193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mtClean="0"/>
              <a:t>Наши победители</a:t>
            </a:r>
            <a:endParaRPr lang="ru-RU" dirty="0"/>
          </a:p>
        </p:txBody>
      </p:sp>
      <p:pic>
        <p:nvPicPr>
          <p:cNvPr id="1026" name="Picture 2" descr="C:\Users\admin\Desktop\Новая папка\SAM_06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97076"/>
            <a:ext cx="7239000" cy="407193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книги.</a:t>
            </a:r>
            <a:endParaRPr lang="ru-RU" dirty="0"/>
          </a:p>
        </p:txBody>
      </p:sp>
      <p:pic>
        <p:nvPicPr>
          <p:cNvPr id="4" name="Содержимое 3" descr="SAM_06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97076"/>
            <a:ext cx="7239000" cy="407193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Наше    творчество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Номинация «Лучшая закладка «</a:t>
            </a:r>
          </a:p>
          <a:p>
            <a:r>
              <a:rPr lang="ru-RU" dirty="0" err="1" smtClean="0"/>
              <a:t>Победтитель</a:t>
            </a:r>
            <a:r>
              <a:rPr lang="ru-RU" dirty="0" smtClean="0"/>
              <a:t>   Комарова Виктория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Номинация «Лучший рисунок»</a:t>
            </a:r>
          </a:p>
          <a:p>
            <a:r>
              <a:rPr lang="ru-RU" smtClean="0"/>
              <a:t>Победитель  </a:t>
            </a:r>
            <a:r>
              <a:rPr lang="ru-RU" dirty="0" err="1" smtClean="0"/>
              <a:t>Шкаровская</a:t>
            </a:r>
            <a:r>
              <a:rPr lang="ru-RU" dirty="0" smtClean="0"/>
              <a:t> Вита</a:t>
            </a:r>
            <a:endParaRPr lang="ru-RU" dirty="0"/>
          </a:p>
        </p:txBody>
      </p:sp>
      <p:pic>
        <p:nvPicPr>
          <p:cNvPr id="7" name="Содержимое 6" descr="SAM_065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1" y="2778423"/>
            <a:ext cx="3521075" cy="1980605"/>
          </a:xfrm>
        </p:spPr>
      </p:pic>
      <p:pic>
        <p:nvPicPr>
          <p:cNvPr id="8" name="Содержимое 7" descr="SAM_066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178301" y="2778423"/>
            <a:ext cx="3521075" cy="19806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День математики</a:t>
            </a:r>
            <a:br>
              <a:rPr lang="ru-RU" dirty="0" smtClean="0"/>
            </a:br>
            <a:r>
              <a:rPr lang="ru-RU" smtClean="0"/>
              <a:t> </a:t>
            </a:r>
            <a:r>
              <a:rPr lang="ru-RU" sz="1800" smtClean="0"/>
              <a:t>победители: </a:t>
            </a:r>
            <a:r>
              <a:rPr lang="ru-RU" sz="1800" dirty="0" smtClean="0"/>
              <a:t>Гришин </a:t>
            </a:r>
            <a:r>
              <a:rPr lang="ru-RU" sz="1800" dirty="0" err="1" smtClean="0"/>
              <a:t>иван</a:t>
            </a:r>
            <a:r>
              <a:rPr lang="ru-RU" sz="1800" dirty="0" smtClean="0"/>
              <a:t> ,</a:t>
            </a:r>
            <a:r>
              <a:rPr lang="ru-RU" sz="1800" dirty="0" err="1" smtClean="0"/>
              <a:t>Быченко</a:t>
            </a:r>
            <a:r>
              <a:rPr lang="ru-RU" sz="1800" dirty="0" smtClean="0"/>
              <a:t> </a:t>
            </a:r>
            <a:r>
              <a:rPr lang="ru-RU" sz="1800" dirty="0" err="1" smtClean="0"/>
              <a:t>Полина,Сатанина</a:t>
            </a:r>
            <a:r>
              <a:rPr lang="ru-RU" sz="1800" dirty="0" smtClean="0"/>
              <a:t> </a:t>
            </a:r>
            <a:r>
              <a:rPr lang="ru-RU" sz="1800" dirty="0" err="1" smtClean="0"/>
              <a:t>карина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5" name="Содержимое 4" descr="SAM_067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3" y="1268761"/>
            <a:ext cx="3521075" cy="1980605"/>
          </a:xfrm>
        </p:spPr>
      </p:pic>
      <p:pic>
        <p:nvPicPr>
          <p:cNvPr id="6" name="Содержимое 5" descr="SAM_067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23929" y="3501009"/>
            <a:ext cx="3809107" cy="21426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242048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Викторина «лесное царство»</a:t>
            </a:r>
            <a:endParaRPr lang="ru-RU" sz="3200" dirty="0"/>
          </a:p>
        </p:txBody>
      </p:sp>
      <p:pic>
        <p:nvPicPr>
          <p:cNvPr id="5" name="Содержимое 4" descr="SAM_055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1" y="3645025"/>
            <a:ext cx="3521075" cy="1980605"/>
          </a:xfrm>
        </p:spPr>
      </p:pic>
      <p:pic>
        <p:nvPicPr>
          <p:cNvPr id="6" name="Содержимое 5" descr="SAM_057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83569" y="2204865"/>
            <a:ext cx="3521075" cy="1980605"/>
          </a:xfrm>
        </p:spPr>
      </p:pic>
      <p:pic>
        <p:nvPicPr>
          <p:cNvPr id="7" name="Рисунок 6" descr="SAM_06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победители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SAM_068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5" y="1916833"/>
            <a:ext cx="3521075" cy="1980605"/>
          </a:xfrm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Гришин Иван</a:t>
            </a:r>
          </a:p>
          <a:p>
            <a:r>
              <a:rPr lang="ru-RU" dirty="0" err="1" smtClean="0"/>
              <a:t>Быченко</a:t>
            </a:r>
            <a:r>
              <a:rPr lang="ru-RU" dirty="0" smtClean="0"/>
              <a:t> Полина</a:t>
            </a:r>
          </a:p>
          <a:p>
            <a:r>
              <a:rPr lang="ru-RU" dirty="0" smtClean="0"/>
              <a:t>Комарова Виктория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42048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Защита проектов</a:t>
            </a:r>
            <a:br>
              <a:rPr lang="ru-RU" dirty="0" smtClean="0"/>
            </a:br>
            <a:r>
              <a:rPr lang="ru-RU" sz="1800" dirty="0" err="1" smtClean="0"/>
              <a:t>победители:Быченко</a:t>
            </a:r>
            <a:r>
              <a:rPr lang="ru-RU" sz="1800" dirty="0" smtClean="0"/>
              <a:t> </a:t>
            </a:r>
            <a:r>
              <a:rPr lang="ru-RU" sz="1800" dirty="0" err="1" smtClean="0"/>
              <a:t>полина</a:t>
            </a:r>
            <a:r>
              <a:rPr lang="ru-RU" sz="1800" dirty="0" smtClean="0"/>
              <a:t> </a:t>
            </a:r>
            <a:r>
              <a:rPr lang="ru-RU" sz="1800" dirty="0" err="1" smtClean="0"/>
              <a:t>сухотин</a:t>
            </a:r>
            <a:r>
              <a:rPr lang="ru-RU" sz="1800" dirty="0" smtClean="0"/>
              <a:t> </a:t>
            </a:r>
            <a:r>
              <a:rPr lang="ru-RU" sz="1800" dirty="0" err="1" smtClean="0"/>
              <a:t>никита,колоскова</a:t>
            </a:r>
            <a:r>
              <a:rPr lang="ru-RU" sz="1800" dirty="0" smtClean="0"/>
              <a:t> </a:t>
            </a:r>
            <a:r>
              <a:rPr lang="ru-RU" sz="1800" dirty="0" err="1" smtClean="0"/>
              <a:t>карина</a:t>
            </a:r>
            <a:endParaRPr lang="ru-RU" sz="1800" dirty="0"/>
          </a:p>
        </p:txBody>
      </p:sp>
      <p:pic>
        <p:nvPicPr>
          <p:cNvPr id="5" name="Содержимое 4" descr="SAM_064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789040"/>
            <a:ext cx="3521075" cy="1980605"/>
          </a:xfrm>
        </p:spPr>
      </p:pic>
      <p:pic>
        <p:nvPicPr>
          <p:cNvPr id="6" name="Содержимое 5" descr="SAM_064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11960" y="2132856"/>
            <a:ext cx="3521075" cy="198060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91</TotalTime>
  <Words>58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Неделя начальной школы 2012-2013уч. Год 1-а класс</vt:lpstr>
      <vt:lpstr>День русского языка.</vt:lpstr>
      <vt:lpstr>Наши победители</vt:lpstr>
      <vt:lpstr>День книги.</vt:lpstr>
      <vt:lpstr>Наше    творчество </vt:lpstr>
      <vt:lpstr>День математики  победители: Гришин иван ,Быченко Полина,Сатанина карина </vt:lpstr>
      <vt:lpstr>Викторина «лесное царство»</vt:lpstr>
      <vt:lpstr>Наши победители</vt:lpstr>
      <vt:lpstr>Защита проектов победители:Быченко полина сухотин никита,колоскова карина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начальной школы </dc:title>
  <dc:creator>admin</dc:creator>
  <cp:lastModifiedBy>admin</cp:lastModifiedBy>
  <cp:revision>18</cp:revision>
  <dcterms:created xsi:type="dcterms:W3CDTF">2013-04-17T07:04:53Z</dcterms:created>
  <dcterms:modified xsi:type="dcterms:W3CDTF">2014-10-01T09:58:32Z</dcterms:modified>
</cp:coreProperties>
</file>