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5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9C122-609C-4A0A-A6D8-313CEE1581DA}" type="datetimeFigureOut">
              <a:rPr lang="ru-RU" smtClean="0"/>
              <a:pPr/>
              <a:t>01.10.2014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B2DFF-5C27-4132-8D69-F9A809B3B6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9C122-609C-4A0A-A6D8-313CEE1581DA}" type="datetimeFigureOut">
              <a:rPr lang="ru-RU" smtClean="0"/>
              <a:pPr/>
              <a:t>01.10.2014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B2DFF-5C27-4132-8D69-F9A809B3B6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9C122-609C-4A0A-A6D8-313CEE1581DA}" type="datetimeFigureOut">
              <a:rPr lang="ru-RU" smtClean="0"/>
              <a:pPr/>
              <a:t>01.10.2014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B2DFF-5C27-4132-8D69-F9A809B3B6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9C122-609C-4A0A-A6D8-313CEE1581DA}" type="datetimeFigureOut">
              <a:rPr lang="ru-RU" smtClean="0"/>
              <a:pPr/>
              <a:t>01.10.2014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B2DFF-5C27-4132-8D69-F9A809B3B6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9C122-609C-4A0A-A6D8-313CEE1581DA}" type="datetimeFigureOut">
              <a:rPr lang="ru-RU" smtClean="0"/>
              <a:pPr/>
              <a:t>01.10.2014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B2DFF-5C27-4132-8D69-F9A809B3B6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9C122-609C-4A0A-A6D8-313CEE1581DA}" type="datetimeFigureOut">
              <a:rPr lang="ru-RU" smtClean="0"/>
              <a:pPr/>
              <a:t>01.10.2014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B2DFF-5C27-4132-8D69-F9A809B3B6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9C122-609C-4A0A-A6D8-313CEE1581DA}" type="datetimeFigureOut">
              <a:rPr lang="ru-RU" smtClean="0"/>
              <a:pPr/>
              <a:t>01.10.2014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B2DFF-5C27-4132-8D69-F9A809B3B6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9C122-609C-4A0A-A6D8-313CEE1581DA}" type="datetimeFigureOut">
              <a:rPr lang="ru-RU" smtClean="0"/>
              <a:pPr/>
              <a:t>01.10.2014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B2DFF-5C27-4132-8D69-F9A809B3B6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9C122-609C-4A0A-A6D8-313CEE1581DA}" type="datetimeFigureOut">
              <a:rPr lang="ru-RU" smtClean="0"/>
              <a:pPr/>
              <a:t>01.10.2014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B2DFF-5C27-4132-8D69-F9A809B3B6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9C122-609C-4A0A-A6D8-313CEE1581DA}" type="datetimeFigureOut">
              <a:rPr lang="ru-RU" smtClean="0"/>
              <a:pPr/>
              <a:t>01.10.2014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B2DFF-5C27-4132-8D69-F9A809B3B6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9C122-609C-4A0A-A6D8-313CEE1581DA}" type="datetimeFigureOut">
              <a:rPr lang="ru-RU" smtClean="0"/>
              <a:pPr/>
              <a:t>01.10.2014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B2DFF-5C27-4132-8D69-F9A809B3B6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C9C122-609C-4A0A-A6D8-313CEE1581DA}" type="datetimeFigureOut">
              <a:rPr lang="ru-RU" smtClean="0"/>
              <a:pPr/>
              <a:t>01.10.2014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0B2DFF-5C27-4132-8D69-F9A809B3B6F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tol-yar.ru/images/page_img/3792.jpg" TargetMode="External"/><Relationship Id="rId3" Type="http://schemas.openxmlformats.org/officeDocument/2006/relationships/hyperlink" Target="http://i.allday.ru/b6/29/97/1322219285_1.jpg" TargetMode="External"/><Relationship Id="rId7" Type="http://schemas.openxmlformats.org/officeDocument/2006/relationships/hyperlink" Target="http://4put.ru/pictures/max/553/1698911.gif" TargetMode="External"/><Relationship Id="rId2" Type="http://schemas.openxmlformats.org/officeDocument/2006/relationships/hyperlink" Target="http://fokino12.ucoz.ru/maslenica_1.pn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cs5464.vk.me/u34485498/148583439/x_2626de93.jpg" TargetMode="External"/><Relationship Id="rId5" Type="http://schemas.openxmlformats.org/officeDocument/2006/relationships/hyperlink" Target="http://s42.radikal.ru/i097/1303/93/0fcf924b41e6.jpg" TargetMode="External"/><Relationship Id="rId10" Type="http://schemas.openxmlformats.org/officeDocument/2006/relationships/hyperlink" Target="http://s54.radikal.ru/i144/1202/8c/7bf2a7151b97.gif" TargetMode="External"/><Relationship Id="rId4" Type="http://schemas.openxmlformats.org/officeDocument/2006/relationships/hyperlink" Target="http://static.akipress.org/127/.storage/limon/images/NextLim/e0d49e322097014c1ea403996e4e4cd7.jpg" TargetMode="External"/><Relationship Id="rId9" Type="http://schemas.openxmlformats.org/officeDocument/2006/relationships/hyperlink" Target="http://s017.radikal.ru/i412/1202/13/dcf50216cb43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14480" y="4143380"/>
            <a:ext cx="55663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Провожаем зиму.</a:t>
            </a:r>
          </a:p>
        </p:txBody>
      </p:sp>
      <p:pic>
        <p:nvPicPr>
          <p:cNvPr id="5" name="Рисунок 4" descr="maslenica_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166" y="1071546"/>
            <a:ext cx="5852264" cy="24876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071934" y="1000108"/>
            <a:ext cx="418454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День первый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" name="Рисунок 4" descr="e0d49e322097014c1ea403996e4e4cd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28662" y="1000108"/>
            <a:ext cx="3200400" cy="3857625"/>
          </a:xfrm>
          <a:prstGeom prst="rect">
            <a:avLst/>
          </a:prstGeom>
        </p:spPr>
      </p:pic>
      <p:pic>
        <p:nvPicPr>
          <p:cNvPr id="6" name="Рисунок 5" descr="1322219285_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14810" y="3214686"/>
            <a:ext cx="3934467" cy="278608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000100" y="4929198"/>
            <a:ext cx="32784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«Встреча»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6248" y="928670"/>
            <a:ext cx="41370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День второй </a:t>
            </a:r>
          </a:p>
        </p:txBody>
      </p:sp>
      <p:pic>
        <p:nvPicPr>
          <p:cNvPr id="3" name="Рисунок 2" descr="0fcf924b41e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357686" y="2500306"/>
            <a:ext cx="3714776" cy="2714263"/>
          </a:xfrm>
          <a:prstGeom prst="rect">
            <a:avLst/>
          </a:prstGeom>
        </p:spPr>
      </p:pic>
      <p:pic>
        <p:nvPicPr>
          <p:cNvPr id="4" name="Рисунок 3" descr="x_2626de9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57224" y="857232"/>
            <a:ext cx="3333773" cy="250033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00100" y="5000636"/>
            <a:ext cx="40158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</a:t>
            </a:r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Заигрыши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»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98911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71604" y="857232"/>
            <a:ext cx="5502545" cy="431949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28662" y="5072074"/>
            <a:ext cx="78218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День третий - 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«Лакомка»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74a73_54d1e871_X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857232"/>
            <a:ext cx="6365896" cy="444411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57290" y="5214950"/>
            <a:ext cx="62115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Четверг «Разгуляй»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13-017-Narodnye-guljanija-Zaigrysh-molodykh-Teschiny-bliny-Szhiganie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71538" y="928670"/>
            <a:ext cx="3600475" cy="500066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857752" y="928670"/>
            <a:ext cx="3153427" cy="50783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Пятница.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«Тёщины 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вечерки 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или 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тёщины 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блины»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79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28728" y="785794"/>
            <a:ext cx="6357958" cy="475963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28662" y="4500570"/>
            <a:ext cx="770281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Суббота  - 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</a:t>
            </a:r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Золовкины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посиделки»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cf50216cb4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85786" y="857232"/>
            <a:ext cx="3571900" cy="5192441"/>
          </a:xfrm>
          <a:prstGeom prst="rect">
            <a:avLst/>
          </a:prstGeom>
        </p:spPr>
      </p:pic>
      <p:pic>
        <p:nvPicPr>
          <p:cNvPr id="3" name="Рисунок 2" descr="7bf2a7151b97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357686" y="785794"/>
            <a:ext cx="4320097" cy="52149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928670"/>
            <a:ext cx="707236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Используемые источники</a:t>
            </a:r>
            <a:endParaRPr lang="ru-RU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  <a:hlinkClick r:id="rId2"/>
            </a:endParaRPr>
          </a:p>
          <a:p>
            <a:r>
              <a:rPr lang="en-US" dirty="0" smtClean="0">
                <a:hlinkClick r:id="rId2"/>
              </a:rPr>
              <a:t>http://fokino12.ucoz.ru/maslenica_1.png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http://i.allday.ru/b6/29/97/1322219285_1.jpg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http://static.akipress.org/127/.storage/limon/images/NextLim/e0d49e322097014c1ea403996e4e4cd7.jpg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http://s42.radikal.ru/i097/1303/93/0fcf924b41e6.jpg</a:t>
            </a:r>
            <a:endParaRPr lang="ru-RU" dirty="0" smtClean="0"/>
          </a:p>
          <a:p>
            <a:r>
              <a:rPr lang="en-US" dirty="0" smtClean="0">
                <a:hlinkClick r:id="rId6"/>
              </a:rPr>
              <a:t>http://cs5464.vk.me/u34485498/148583439/x_2626de93.jpg</a:t>
            </a:r>
            <a:endParaRPr lang="ru-RU" dirty="0" smtClean="0"/>
          </a:p>
          <a:p>
            <a:r>
              <a:rPr lang="en-US" dirty="0" smtClean="0">
                <a:hlinkClick r:id="rId7"/>
              </a:rPr>
              <a:t>http://4put.ru/pictures/max/553/1698911.gif</a:t>
            </a:r>
            <a:endParaRPr lang="ru-RU" dirty="0" smtClean="0"/>
          </a:p>
          <a:p>
            <a:r>
              <a:rPr lang="en-US" dirty="0" smtClean="0">
                <a:hlinkClick r:id="rId8"/>
              </a:rPr>
              <a:t>http://900igr.net/datai/prazdniki/Prazdniki-narodov/0013-017-Narodnye-guljanija-Zaigrysh-molodykh-Teschiny-bliny-Szhiganie.jpg</a:t>
            </a:r>
            <a:endParaRPr lang="ru-RU" dirty="0" smtClean="0">
              <a:hlinkClick r:id="rId8"/>
            </a:endParaRPr>
          </a:p>
          <a:p>
            <a:r>
              <a:rPr lang="en-US" dirty="0" smtClean="0">
                <a:hlinkClick r:id="rId8"/>
              </a:rPr>
              <a:t>http://www.stol-yar.ru/images/page_img/3792.jpg</a:t>
            </a:r>
            <a:endParaRPr lang="ru-RU" dirty="0" smtClean="0"/>
          </a:p>
          <a:p>
            <a:r>
              <a:rPr lang="en-US" dirty="0" smtClean="0">
                <a:hlinkClick r:id="rId9"/>
              </a:rPr>
              <a:t>http://s017.radikal.ru/i412/1202/13/dcf50216cb43.jpg</a:t>
            </a:r>
            <a:endParaRPr lang="ru-RU" dirty="0" smtClean="0"/>
          </a:p>
          <a:p>
            <a:r>
              <a:rPr lang="en-US" dirty="0" smtClean="0">
                <a:hlinkClick r:id="rId10"/>
              </a:rPr>
              <a:t>http://s54.radikal.ru/i144/1202/8c/7bf2a7151b97.gif</a:t>
            </a:r>
            <a:endParaRPr lang="ru-RU" dirty="0" smtClean="0"/>
          </a:p>
          <a:p>
            <a:endParaRPr lang="ru-RU" dirty="0" smtClean="0"/>
          </a:p>
          <a:p>
            <a:r>
              <a:rPr lang="ru-RU" b="1" dirty="0" smtClean="0">
                <a:solidFill>
                  <a:srgbClr val="FF0000"/>
                </a:solidFill>
              </a:rPr>
              <a:t>Автор презентации: </a:t>
            </a:r>
          </a:p>
          <a:p>
            <a:r>
              <a:rPr lang="ru-RU" b="1" dirty="0" smtClean="0">
                <a:solidFill>
                  <a:srgbClr val="000099"/>
                </a:solidFill>
              </a:rPr>
              <a:t>учитель начальных классов высшей категории</a:t>
            </a:r>
          </a:p>
          <a:p>
            <a:r>
              <a:rPr lang="ru-RU" b="1" dirty="0" smtClean="0">
                <a:solidFill>
                  <a:srgbClr val="000099"/>
                </a:solidFill>
              </a:rPr>
              <a:t> МБОУ «СОШ №14» г. Новомосковска Тульской области</a:t>
            </a:r>
          </a:p>
          <a:p>
            <a:r>
              <a:rPr lang="ru-RU" b="1" dirty="0" smtClean="0">
                <a:solidFill>
                  <a:srgbClr val="000099"/>
                </a:solidFill>
              </a:rPr>
              <a:t>Хлопянова </a:t>
            </a:r>
            <a:r>
              <a:rPr lang="ru-RU" b="1" smtClean="0">
                <a:solidFill>
                  <a:srgbClr val="000099"/>
                </a:solidFill>
              </a:rPr>
              <a:t>Татьяна Витальевна</a:t>
            </a:r>
            <a:endParaRPr lang="ru-RU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96</Words>
  <Application>Microsoft Office PowerPoint</Application>
  <PresentationFormat>Экран (4:3)</PresentationFormat>
  <Paragraphs>32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Домашний</dc:creator>
  <cp:lastModifiedBy>Домашний</cp:lastModifiedBy>
  <cp:revision>10</cp:revision>
  <dcterms:created xsi:type="dcterms:W3CDTF">2014-02-24T15:02:58Z</dcterms:created>
  <dcterms:modified xsi:type="dcterms:W3CDTF">2014-10-01T15:03:37Z</dcterms:modified>
</cp:coreProperties>
</file>