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5" r:id="rId5"/>
    <p:sldId id="261" r:id="rId6"/>
    <p:sldId id="263" r:id="rId7"/>
    <p:sldId id="264" r:id="rId8"/>
    <p:sldId id="262" r:id="rId9"/>
    <p:sldId id="258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D9A546-4048-480B-911D-5FB38E7A647C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811C4F-632E-474A-91C0-6443711A89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Природные зоны России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Арктика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4143380"/>
            <a:ext cx="6400800" cy="1740376"/>
          </a:xfrm>
        </p:spPr>
        <p:txBody>
          <a:bodyPr/>
          <a:lstStyle/>
          <a:p>
            <a:pPr algn="r"/>
            <a:r>
              <a:rPr lang="ru-RU" dirty="0" smtClean="0"/>
              <a:t>Игнатенко О.Н.</a:t>
            </a:r>
          </a:p>
          <a:p>
            <a:pPr algn="r"/>
            <a:r>
              <a:rPr lang="ru-RU" dirty="0" smtClean="0"/>
              <a:t>ГБОУ СОШ № 390</a:t>
            </a:r>
          </a:p>
          <a:p>
            <a:pPr algn="r"/>
            <a:r>
              <a:rPr lang="ru-RU" dirty="0" smtClean="0"/>
              <a:t>Санкт-Петербург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&amp;Pcy;&amp;rcy;&amp;icy;&amp;rcy;&amp;ocy;&amp;dcy;&amp;ncy;&amp;ycy;&amp;iecy; &amp;zcy;&amp;ocy;&amp;ncy;&amp;ycy; - &amp;Pcy;&amp;rcy;&amp;icy;&amp;rcy;&amp;ocy;&amp;dcy;&amp;ncy;&amp;ycy;&amp;iecy; &amp;zcy;&amp;ocy;&amp;ncy;&amp;ycy; - &amp;Fcy;&amp;ocy;&amp;tcy;&amp;ocy; &amp;pcy;&amp;ocy; &amp;gcy;&amp;iecy;&amp;ocy;&amp;gcy;&amp;rcy;&amp;acy;&amp;fcy;&amp;i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357298"/>
            <a:ext cx="8429684" cy="522793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На островах прямо на голых камнях встречаются </a:t>
            </a:r>
            <a:r>
              <a:rPr lang="ru-RU" sz="2800" dirty="0" err="1" smtClean="0">
                <a:solidFill>
                  <a:srgbClr val="0070C0"/>
                </a:solidFill>
              </a:rPr>
              <a:t>лишайники,мхи,полярные</a:t>
            </a:r>
            <a:r>
              <a:rPr lang="ru-RU" sz="2800" dirty="0" smtClean="0">
                <a:solidFill>
                  <a:srgbClr val="0070C0"/>
                </a:solidFill>
              </a:rPr>
              <a:t> маки .В толще воды много планктона ,водорослей.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Деятельность людей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Человек не является коренным жителем Арктики. </a:t>
            </a:r>
          </a:p>
          <a:p>
            <a:pPr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На островах и во льдах Северного Ледовитого океана работают научные станции.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Проложен Северный морской путь, по нему идут караваны судов. 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Люди занимаются рыболовством , охотой.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Ocy;&amp;bcy;&amp;ocy;&amp;icy; &amp;ncy;&amp;acy; kards.qip.ru - &amp;ZHcy;&amp;icy;&amp;vcy;&amp;ocy;&amp;tcy;&amp;ncy;&amp;ycy;&amp;iecy; - &amp;Mcy;&amp;ocy;&amp;rcy;&amp;scy;&amp;kcy;&amp;i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214422"/>
            <a:ext cx="8412480" cy="52578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Спасибо, до встречи!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Арктика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928802"/>
            <a:ext cx="6786610" cy="4380558"/>
          </a:xfrm>
          <a:solidFill>
            <a:srgbClr val="00B0F0"/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Географическое положение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Климатические условия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Животный и растительный мир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Заповедники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Деятельность людей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Арктика- это огромное пространство Северно-Ледовитого океана с морями и островами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7410" name="Picture 2" descr="&amp;Ocy;&amp;bcy;&amp;icy;&amp;tcy;&amp;acy;&amp;tcy;&amp;iecy;&amp;lcy;&amp;icy; &amp;Acy;&amp;rcy;&amp;kcy;&amp;tcy;&amp;icy;&amp;kcy;&amp;icy; &amp;icy; &amp;Acy;&amp;ncy;&amp;tcy;&amp;acy;&amp;rcy;&amp;kcy;&amp;tcy;&amp;icy;&amp;kcy;&amp;icy;. - &amp;Vcy;&amp;scy;&amp;iocy; &amp;ocy; &amp;pcy;&amp;rcy;&amp;icy;&amp;rcy;&amp;ocy;&amp;dcy;&amp;iecy;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83454" y="2000240"/>
            <a:ext cx="8160512" cy="435771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ndra Plants And Animals Biome - Viewing Galle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8072494" cy="600079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Солнце никогда не поднимается высоко над горизонтом. Его лучи скользят по поверхности  земли. Зимой в Арктике </a:t>
            </a:r>
            <a:r>
              <a:rPr lang="ru-RU" sz="2800" dirty="0" smtClean="0">
                <a:solidFill>
                  <a:srgbClr val="C00000"/>
                </a:solidFill>
              </a:rPr>
              <a:t>полярная ночь.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5112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Дуют </a:t>
            </a:r>
            <a:r>
              <a:rPr lang="ru-RU" sz="2800" dirty="0" err="1" smtClean="0">
                <a:solidFill>
                  <a:srgbClr val="FFFF00"/>
                </a:solidFill>
              </a:rPr>
              <a:t>ветры,бушует</a:t>
            </a:r>
            <a:r>
              <a:rPr lang="ru-RU" sz="2800" dirty="0" smtClean="0">
                <a:solidFill>
                  <a:srgbClr val="FFFF00"/>
                </a:solidFill>
              </a:rPr>
              <a:t> пурга. Температура опускается до - 60 градусов.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Летом в Арктике- </a:t>
            </a:r>
            <a:r>
              <a:rPr lang="ru-RU" sz="2800" dirty="0" smtClean="0">
                <a:solidFill>
                  <a:srgbClr val="FF0000"/>
                </a:solidFill>
              </a:rPr>
              <a:t>полярный день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1506" name="Picture 2" descr="Arctic Lowlands Climat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57290" y="1857364"/>
            <a:ext cx="6429375" cy="482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Здесь возникает удивительной красоты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9458" name="Picture 2" descr="&amp;TScy;&amp;iecy;&amp;lcy;&amp;icy; &amp;ecy;&amp;kcy;&amp;scy;&amp;pcy;&amp;iecy;&amp;dcy;&amp;icy;&amp;tscy;&amp;icy;&amp;icy;. &amp;Vcy;&amp;scy;&amp;pcy;&amp;ocy;&amp;mcy;&amp;ncy;&amp;icy;&amp;tcy;&amp;softcy; &amp;gcy;&amp;iecy;&amp;ocy;&amp;gcy;&amp;rcy;&amp;acy;&amp;fcy;&amp;icy;&amp;chcy;&amp;iecy;&amp;scy;&amp;kcy;&amp;ocy;&amp;iecy; &amp;pcy;&amp;ocy;&amp;lcy;&amp;ocy;&amp;zhcy;&amp;iecy;&amp;ncy;&amp;icy;&amp;iecy; &amp;zcy;&amp;ocy;&amp;ncy;&amp;ycy;. &amp;Vcy;&amp;ycy;&amp;yacy;&amp;scy;&amp;ncy;&amp;icy;&amp;tcy;&amp;softcy;, &amp;pcy;&amp;ocy;&amp;chcy;&amp;iecy;&amp;mcy;&amp;ucy; &amp;vcy; &amp;Acy;&amp;rcy;&amp;kcy;&amp;tcy;&amp;icy;&amp;kcy;&amp;iecy; &amp;tcy;&amp;acy;&amp;kcy;&amp;icy;&amp;iecy; &amp;scy;&amp;ucy;&amp;rcy;&amp;ocy;&amp;vcy;&amp;ycy;&amp;iecy; &amp;pcy;&amp;rcy;&amp;icy;&amp;rcy;&amp;ocy;&amp;dcy;&amp;ncy;&amp;ycy;&amp;iecy; &amp;ucy;&amp;scy;&amp;lcy;&amp;ocy;&amp;vcy;&amp;icy;&amp;yacy;. &amp;Vcy;&amp;scy;&amp;pcy;&amp;ocy;&amp;mcy;&amp;ncy;&amp;icy;&amp;tcy;&amp;softcy;,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85852" y="1571612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aiga Animals And Pla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545043" cy="235745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Животный мир Арктики</a:t>
            </a:r>
            <a:endParaRPr lang="ru-RU" dirty="0"/>
          </a:p>
        </p:txBody>
      </p:sp>
      <p:pic>
        <p:nvPicPr>
          <p:cNvPr id="18436" name="Picture 4" descr="Walruse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1643050"/>
            <a:ext cx="3448072" cy="258605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8440" name="Picture 8" descr="&amp;ZHcy;&amp;icy;&amp;vcy;&amp;ocy;&amp;tcy;&amp;ncy;&amp;ycy;&amp;iecy;, &amp;scy;&amp;vcy;&amp;yacy;&amp;zcy;&amp;acy;&amp;ncy;&amp;ncy;&amp;ycy;&amp;iecy; &amp;scy; &amp;mcy;&amp;ocy;&amp;rcy;&amp;iecy;&amp;mcy; - &amp;Kcy;&amp;acy;&amp;rcy;&amp;tcy;&amp;icy;&amp;ncy;&amp;kcy;&amp;acy; 16294/1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4942" y="4429132"/>
            <a:ext cx="3405158" cy="22559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10" name="Picture 2" descr="&amp;Bcy;&amp;rcy;&amp;acy;&amp;tcy;&amp;softcy;&amp;yacy; &amp;ocy;&amp;tcy;&amp;acy;&amp;kcy;&amp;ucy;) &amp;Scy;&amp;tcy;&amp;rcy;&amp;acy;&amp;ncy;&amp;icy;&amp;tscy;&amp;acy; 97 PWGam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199" y="4786322"/>
            <a:ext cx="3184481" cy="185738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9" name="Picture 2" descr="&amp;ZHcy;&amp;icy;&amp;vcy;&amp;ocy;&amp;tcy;&amp;ncy;&amp;ycy;&amp;iecy;, &amp;scy;&amp;vcy;&amp;yacy;&amp;zcy;&amp;acy;&amp;ncy;&amp;ncy;&amp;ycy;&amp;iecy; &amp;scy; &amp;mcy;&amp;ocy;&amp;rcy;&amp;iecy;&amp;mcy; - &amp;Fcy;&amp;ocy;&amp;tcy;&amp;ocy; 16294/1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86116" y="3013454"/>
            <a:ext cx="2571768" cy="191574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>Животный мир Арктики</a:t>
            </a:r>
            <a:endParaRPr lang="ru-RU" dirty="0"/>
          </a:p>
        </p:txBody>
      </p:sp>
      <p:pic>
        <p:nvPicPr>
          <p:cNvPr id="20482" name="Picture 2" descr="&amp;Bcy;&amp;rcy;&amp;acy;&amp;tcy;&amp;softcy;&amp;yacy; &amp;ocy;&amp;tcy;&amp;acy;&amp;kcy;&amp;ucy;) &amp;Scy;&amp;tcy;&amp;rcy;&amp;acy;&amp;ncy;&amp;icy;&amp;tscy;&amp;acy; 97 PWGam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785926"/>
            <a:ext cx="7357070" cy="4708525"/>
          </a:xfrm>
          <a:prstGeom prst="rect">
            <a:avLst/>
          </a:prstGeom>
          <a:noFill/>
        </p:spPr>
      </p:pic>
      <p:pic>
        <p:nvPicPr>
          <p:cNvPr id="4098" name="Picture 2" descr="&amp;Acy;&amp;rcy;&amp;kcy;&amp;tcy;&amp;icy;&amp;kcy;&amp;acy; / ARCTIC &quot; &amp;ZHcy;&amp;iecy;&amp;scy;&amp;tcy;&amp;yacy;&amp;kcy; - &amp;Scy;&amp;acy;&amp;jcy;&amp;tcy; &amp;khcy;&amp;ocy;&amp;rcy;&amp;ocy;&amp;shcy;&amp;iecy;&amp;gcy;&amp;ocy; &amp;ncy;&amp;acy;&amp;scy;&amp;tcy;&amp;rcy;&amp;ocy;&amp;iecy;&amp;ncy;&amp;icy;&amp;yacy;. &amp;Mcy;&amp;ycy; &amp;scy;&amp;dcy;&amp;iecy;&amp;lcy;&amp;acy;&amp;iecy;&amp;mcy; &amp;vcy;&amp;acy;&amp;shcy;&amp;icy; &amp;dcy;&amp;ncy;&amp;icy; &amp;scy;&amp;vcy;&amp;iecy;&amp;tcy;&amp;lcy;&amp;iecy;&amp;ie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7162800" cy="5372100"/>
          </a:xfrm>
          <a:prstGeom prst="rect">
            <a:avLst/>
          </a:prstGeom>
          <a:noFill/>
        </p:spPr>
      </p:pic>
      <p:pic>
        <p:nvPicPr>
          <p:cNvPr id="4100" name="Picture 4" descr="Nature Animal Planet :: NoN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500174"/>
            <a:ext cx="6762496" cy="5071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острове Врангеля находится заповедник.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 descr="Arctic Animals And Plan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000240"/>
            <a:ext cx="3714736" cy="421484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30" name="Picture 6" descr="&amp;ZHcy;&amp;icy;&amp;vcy;&amp;ocy;&amp;tcy;&amp;ncy;&amp;ycy;&amp;iecy; &amp;acy;&amp;rcy;&amp;kcy;&amp;tcy;&amp;icy;&amp;kcy;&amp;icy; &amp;rcy;&amp;iecy;&amp;fcy;&amp;iecy;&amp;rcy;&amp;acy;&amp;t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4667250" cy="307183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Picture 4" descr="&amp;Ocy;&amp;vcy;&amp;tscy;&amp;iecy;&amp;bcy;&amp;ycy;&amp;kcy; &amp;vcy; &amp;scy;&amp;ncy;&amp;iecy;&amp;zhcy;&amp;ncy;&amp;ocy;&amp;mcy; &amp;pcy;&amp;ocy;&amp;lcy;&amp;iecy;, Arctic National Wildlife Refuge, &amp;Acy;&amp;lcy;&amp;yacy;&amp;scy;&amp;kcy;&amp;acy;. &amp;Rcy;&amp;acy;&amp;zcy;&amp;ncy;&amp;ycy;&amp;iecy; &amp;zhcy;&amp;icy;&amp;vcy;&amp;ocy;&amp;tcy;&amp;ncy;&amp;ycy;&amp;iecy;. &amp;Fcy;&amp;ocy;&amp;tcy;&amp;ocy;, &amp;ocy;&amp;bcy;&amp;ocy;&amp;icy; &amp;icy; &amp;kcy;&amp;acy;&amp;rcy;&amp;tcy;&amp;icy;&amp;ncy;&amp;kcy;&amp;i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643050"/>
            <a:ext cx="6339840" cy="4754880"/>
          </a:xfrm>
          <a:prstGeom prst="rect">
            <a:avLst/>
          </a:prstGeom>
          <a:noFill/>
        </p:spPr>
      </p:pic>
      <p:pic>
        <p:nvPicPr>
          <p:cNvPr id="5122" name="Picture 2" descr="&amp;Fcy;&amp;ocy;&amp;tcy;&amp;ocy;&amp;gcy;&amp;rcy;&amp;acy;&amp;fcy;&amp;icy;&amp;yacy; &amp;chcy;&amp;acy;&amp;jcy;&amp;kcy;&amp;acy; (Larus) &amp;Fcy;&amp;ocy;&amp;tcy;&amp;ocy;&amp;bcy;&amp;acy;&amp;ncy;&amp;kcy; &amp;Gcy;&amp;iecy;&amp;ocy;&amp;Fcy;&amp;ocy;&amp;tcy;&amp;ocy;/GeoPhoto GetImages Grou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1714488"/>
            <a:ext cx="59055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147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Природные зоны России  Арктика</vt:lpstr>
      <vt:lpstr>Арктика</vt:lpstr>
      <vt:lpstr>Арктика- это огромное пространство Северно-Ледовитого океана с морями и островами </vt:lpstr>
      <vt:lpstr>Солнце никогда не поднимается высоко над горизонтом. Его лучи скользят по поверхности  земли. Зимой в Арктике полярная ночь.</vt:lpstr>
      <vt:lpstr>Дуют ветры,бушует пурга. Температура опускается до - 60 градусов. Летом в Арктике- полярный день </vt:lpstr>
      <vt:lpstr>Здесь возникает удивительной красоты</vt:lpstr>
      <vt:lpstr>Животный мир Арктики</vt:lpstr>
      <vt:lpstr>Животный мир Арктики</vt:lpstr>
      <vt:lpstr>На острове Врангеля находится заповедник.</vt:lpstr>
      <vt:lpstr>На островах прямо на голых камнях встречаются лишайники,мхи,полярные маки .В толще воды много планктона ,водорослей.</vt:lpstr>
      <vt:lpstr>Деятельность людей</vt:lpstr>
      <vt:lpstr>Спасибо, до встречи!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</dc:creator>
  <cp:lastModifiedBy>МЫ</cp:lastModifiedBy>
  <cp:revision>55</cp:revision>
  <dcterms:created xsi:type="dcterms:W3CDTF">2015-01-14T16:57:00Z</dcterms:created>
  <dcterms:modified xsi:type="dcterms:W3CDTF">2015-02-13T18:01:33Z</dcterms:modified>
</cp:coreProperties>
</file>