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6FD2-C9B5-444D-9A9B-1AB400CB7EFB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EDE2-2102-403F-A286-4A2E1C55B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614866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Вся радость жизни - в творчестве.                         Р. </a:t>
            </a:r>
            <a:r>
              <a:rPr lang="ru-RU" dirty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оллан.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285992"/>
            <a:ext cx="6186502" cy="384017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«Творчество – это деятельность, порождающая нечто новое и отличающееся неповторимостью, оригинальностью и общественно-исторической уникальностью».                                              Большой энциклопедический словарь.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0"/>
                            </p:stCondLst>
                            <p:childTnLst>
                              <p:par>
                                <p:cTn id="17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00"/>
                            </p:stCondLst>
                            <p:childTnLst>
                              <p:par>
                                <p:cTn id="24" presetID="2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Виды работ творческого характера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Творческое списывание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Творческий диктант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Творческое сочинение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Драматизация сказок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Спектакли по собственным сценариям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Сочинение загадок, сказок, стихов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6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6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6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600"/>
                            </p:stCondLst>
                            <p:childTnLst>
                              <p:par>
                                <p:cTn id="53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600"/>
                            </p:stCondLst>
                            <p:childTnLst>
                              <p:par>
                                <p:cTn id="60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600"/>
                            </p:stCondLst>
                            <p:childTnLst>
                              <p:par>
                                <p:cTn id="67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600"/>
                            </p:stCondLst>
                            <p:childTnLst>
                              <p:par>
                                <p:cTn id="74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600"/>
                            </p:stCondLst>
                            <p:childTnLst>
                              <p:par>
                                <p:cTn id="81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600"/>
                            </p:stCondLst>
                            <p:childTnLst>
                              <p:par>
                                <p:cTn id="88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600"/>
                            </p:stCondLst>
                            <p:childTnLst>
                              <p:par>
                                <p:cTn id="95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Буриме (сочинение стихотворений на заданные рифмы)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6172" cy="24717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Шалунишки-мышки Собирали шишки. Хорошо играть, шишки собирать. (Савченко Таня 4кл.)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3500438"/>
            <a:ext cx="4471990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Хвастунишки-мышки        В лес пошли по шишки. Будем в салочки играть, Будем шишки собирать. (Медведев Максим 4 </a:t>
            </a:r>
            <a:r>
              <a:rPr lang="ru-RU" dirty="0" err="1" smtClean="0">
                <a:solidFill>
                  <a:srgbClr val="C00000"/>
                </a:solidFill>
              </a:rPr>
              <a:t>кл</a:t>
            </a:r>
            <a:r>
              <a:rPr lang="ru-RU" dirty="0" smtClean="0">
                <a:solidFill>
                  <a:srgbClr val="C00000"/>
                </a:solidFill>
              </a:rPr>
              <a:t>.)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банка творческих работ моих учеников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AM_0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32202" y="2303849"/>
            <a:ext cx="4822064" cy="3643339"/>
          </a:xfrm>
          <a:prstGeom prst="rect">
            <a:avLst/>
          </a:prstGeom>
        </p:spPr>
      </p:pic>
      <p:pic>
        <p:nvPicPr>
          <p:cNvPr id="4" name="Рисунок 3" descr="SAM_0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86250" y="2071678"/>
            <a:ext cx="4786345" cy="392909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Коллективный творческий проект – классная стенгазета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SAM_0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71670" y="1214422"/>
            <a:ext cx="5000660" cy="571504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– юные артисты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AM_0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071810"/>
            <a:ext cx="4214842" cy="3000396"/>
          </a:xfrm>
          <a:prstGeom prst="rect">
            <a:avLst/>
          </a:prstGeom>
        </p:spPr>
      </p:pic>
      <p:pic>
        <p:nvPicPr>
          <p:cNvPr id="4" name="Рисунок 3" descr="SAM_0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46595"/>
            <a:ext cx="4071966" cy="2982537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Вся радость жизни - в творчестве.                         Р. Роллан.</vt:lpstr>
      <vt:lpstr>Виды работ творческого характера</vt:lpstr>
      <vt:lpstr>Буриме (сочинение стихотворений на заданные рифмы)</vt:lpstr>
      <vt:lpstr>Из банка творческих работ моих учеников</vt:lpstr>
      <vt:lpstr>Коллективный творческий проект – классная стенгазета</vt:lpstr>
      <vt:lpstr>Мы – юные артисты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17</cp:revision>
  <dcterms:created xsi:type="dcterms:W3CDTF">2011-10-14T16:07:40Z</dcterms:created>
  <dcterms:modified xsi:type="dcterms:W3CDTF">2011-10-22T12:21:24Z</dcterms:modified>
</cp:coreProperties>
</file>