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2/13/2015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2/13/2015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2/13/2015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2/13/2015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2/13/2015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52600" y="533400"/>
            <a:ext cx="7010400" cy="2667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Экологическая викторина</a:t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Древесные и травянистые растения в городе»</a:t>
            </a:r>
            <a:b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1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92160" y="3657600"/>
            <a:ext cx="6400800" cy="175260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 </a:t>
            </a:r>
            <a:r>
              <a:rPr lang="ru-RU" sz="28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Асманова</a:t>
            </a: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О.Д., </a:t>
            </a:r>
          </a:p>
          <a:p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начальных классов</a:t>
            </a:r>
            <a:endParaRPr lang="ru-RU" sz="28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47800" y="304801"/>
            <a:ext cx="5105400" cy="213360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за бусинка вот тут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стебле повисла?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Глянешь – слюнки потекут,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раскусишь – кисло.</a:t>
            </a: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2" descr="http://www.oko.by/uploads/posts/2009-08/1251293569_oxycoccus_microcarpus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2567781"/>
            <a:ext cx="4244064" cy="2819400"/>
          </a:xfrm>
          <a:prstGeom prst="rect">
            <a:avLst/>
          </a:prstGeom>
          <a:noFill/>
          <a:ln w="28575">
            <a:solidFill>
              <a:schemeClr val="tx2">
                <a:lumMod val="75000"/>
              </a:schemeClr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667000" y="2895600"/>
            <a:ext cx="1828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 клюква)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08702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0" y="381001"/>
            <a:ext cx="5334000" cy="2057400"/>
          </a:xfrm>
        </p:spPr>
        <p:txBody>
          <a:bodyPr/>
          <a:lstStyle/>
          <a:p>
            <a:pPr marL="457200" lvl="1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его назвать?</a:t>
            </a:r>
          </a:p>
          <a:p>
            <a:pPr marL="457200" lvl="1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Среди болот он растет,</a:t>
            </a:r>
          </a:p>
          <a:p>
            <a:pPr marL="457200" lvl="1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Словно он бамбук, а не трава.</a:t>
            </a:r>
          </a:p>
          <a:p>
            <a:pPr marL="457200" lvl="1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Темною сигарой голова.</a:t>
            </a:r>
          </a:p>
          <a:p>
            <a:pPr marL="457200" lvl="1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200" y="2438400"/>
            <a:ext cx="3962400" cy="2971800"/>
          </a:xfrm>
          <a:prstGeom prst="rect">
            <a:avLst/>
          </a:prstGeom>
          <a:ln w="28575">
            <a:solidFill>
              <a:schemeClr val="tx2">
                <a:lumMod val="75000"/>
              </a:schemeClr>
            </a:solidFill>
          </a:ln>
        </p:spPr>
      </p:pic>
      <p:sp>
        <p:nvSpPr>
          <p:cNvPr id="2" name="TextBox 1"/>
          <p:cNvSpPr txBox="1"/>
          <p:nvPr/>
        </p:nvSpPr>
        <p:spPr>
          <a:xfrm>
            <a:off x="2743200" y="3124200"/>
            <a:ext cx="1905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 рогоз)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39283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47800" y="228601"/>
            <a:ext cx="4648200" cy="1447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Синенький звонок висит,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Никогда он не звенит.</a:t>
            </a: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800" y="1905000"/>
            <a:ext cx="3749295" cy="3581400"/>
          </a:xfrm>
          <a:prstGeom prst="rect">
            <a:avLst/>
          </a:prstGeom>
          <a:ln w="28575">
            <a:solidFill>
              <a:schemeClr val="tx2">
                <a:lumMod val="75000"/>
              </a:schemeClr>
            </a:solidFill>
          </a:ln>
        </p:spPr>
      </p:pic>
      <p:sp>
        <p:nvSpPr>
          <p:cNvPr id="2" name="TextBox 1"/>
          <p:cNvSpPr txBox="1"/>
          <p:nvPr/>
        </p:nvSpPr>
        <p:spPr>
          <a:xfrm>
            <a:off x="2057400" y="2286000"/>
            <a:ext cx="2895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 колокольчик)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09719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24000" y="381000"/>
            <a:ext cx="4000500" cy="2819400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Кудри в речку опустила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о чем-то загрустила.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о чем она грустит,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Никому не говорит.</a:t>
            </a: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7400" y="1295400"/>
            <a:ext cx="3086100" cy="4114800"/>
          </a:xfrm>
          <a:prstGeom prst="rect">
            <a:avLst/>
          </a:prstGeom>
          <a:ln w="28575">
            <a:solidFill>
              <a:schemeClr val="tx2">
                <a:lumMod val="75000"/>
              </a:schemeClr>
            </a:solidFill>
          </a:ln>
        </p:spPr>
      </p:pic>
      <p:sp>
        <p:nvSpPr>
          <p:cNvPr id="2" name="TextBox 1"/>
          <p:cNvSpPr txBox="1"/>
          <p:nvPr/>
        </p:nvSpPr>
        <p:spPr>
          <a:xfrm>
            <a:off x="3524250" y="3657600"/>
            <a:ext cx="16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 ива)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17559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47800" y="304801"/>
            <a:ext cx="6400800" cy="22098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 кудрявой у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Надюшки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 рубина есть сережки –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черным маленьким глазком,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длинным тонким волоском.</a:t>
            </a: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0801" y="2373008"/>
            <a:ext cx="2514600" cy="3105661"/>
          </a:xfrm>
          <a:prstGeom prst="rect">
            <a:avLst/>
          </a:prstGeom>
          <a:ln w="28575">
            <a:solidFill>
              <a:schemeClr val="tx2">
                <a:lumMod val="75000"/>
              </a:schemeClr>
            </a:solidFill>
          </a:ln>
        </p:spPr>
      </p:pic>
      <p:sp>
        <p:nvSpPr>
          <p:cNvPr id="2" name="TextBox 1"/>
          <p:cNvSpPr txBox="1"/>
          <p:nvPr/>
        </p:nvSpPr>
        <p:spPr>
          <a:xfrm>
            <a:off x="3200400" y="3124200"/>
            <a:ext cx="2286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 бересклет)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74592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47800" y="381001"/>
            <a:ext cx="3733800" cy="25908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 пальмы верхушки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Растут на опушке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в лесном овраге – 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 гнилой коряги.</a:t>
            </a: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2438400"/>
            <a:ext cx="3830081" cy="2925763"/>
          </a:xfrm>
          <a:prstGeom prst="rect">
            <a:avLst/>
          </a:prstGeom>
          <a:ln w="28575">
            <a:solidFill>
              <a:schemeClr val="tx2">
                <a:lumMod val="75000"/>
              </a:schemeClr>
            </a:solidFill>
          </a:ln>
        </p:spPr>
      </p:pic>
      <p:sp>
        <p:nvSpPr>
          <p:cNvPr id="2" name="TextBox 1"/>
          <p:cNvSpPr txBox="1"/>
          <p:nvPr/>
        </p:nvSpPr>
        <p:spPr>
          <a:xfrm>
            <a:off x="2667000" y="3352800"/>
            <a:ext cx="2362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 папоротник)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78309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00200" y="304801"/>
            <a:ext cx="4724400" cy="19812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Цветы ее когда цветут,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Похолоданье тут как тут.</a:t>
            </a: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0" y="2567781"/>
            <a:ext cx="3962400" cy="2918968"/>
          </a:xfrm>
          <a:prstGeom prst="rect">
            <a:avLst/>
          </a:prstGeom>
          <a:ln w="28575">
            <a:solidFill>
              <a:schemeClr val="tx2">
                <a:lumMod val="75000"/>
              </a:schemeClr>
            </a:solidFill>
          </a:ln>
        </p:spPr>
      </p:pic>
      <p:sp>
        <p:nvSpPr>
          <p:cNvPr id="2" name="TextBox 1"/>
          <p:cNvSpPr txBox="1"/>
          <p:nvPr/>
        </p:nvSpPr>
        <p:spPr>
          <a:xfrm>
            <a:off x="2209800" y="2438400"/>
            <a:ext cx="1981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(черёмуха)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88823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47800" y="442414"/>
            <a:ext cx="4495800" cy="1843585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 хлыстика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Два листика,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Кисть с цветочками мала,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пушиста и бела.</a:t>
            </a: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200" y="2286000"/>
            <a:ext cx="3985738" cy="3124200"/>
          </a:xfrm>
          <a:prstGeom prst="rect">
            <a:avLst/>
          </a:prstGeom>
          <a:ln w="28575">
            <a:solidFill>
              <a:schemeClr val="tx2">
                <a:lumMod val="75000"/>
              </a:schemeClr>
            </a:solidFill>
          </a:ln>
        </p:spPr>
      </p:pic>
      <p:sp>
        <p:nvSpPr>
          <p:cNvPr id="2" name="TextBox 1"/>
          <p:cNvSpPr txBox="1"/>
          <p:nvPr/>
        </p:nvSpPr>
        <p:spPr>
          <a:xfrm>
            <a:off x="2819400" y="2819400"/>
            <a:ext cx="1752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 майник)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39345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47800" y="304800"/>
            <a:ext cx="7162800" cy="1295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Есть матери с чудными замашками: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Швыряют детей вверх тормашками.</a:t>
            </a:r>
          </a:p>
        </p:txBody>
      </p:sp>
      <p:pic>
        <p:nvPicPr>
          <p:cNvPr id="2050" name="Picture 2" descr="http://dikayaorhideya.ucoz.ru/_ph/38/2/6386286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3429000"/>
            <a:ext cx="2776751" cy="2082563"/>
          </a:xfrm>
          <a:prstGeom prst="rect">
            <a:avLst/>
          </a:prstGeom>
          <a:noFill/>
          <a:ln w="28575">
            <a:solidFill>
              <a:schemeClr val="tx2">
                <a:lumMod val="75000"/>
              </a:schemeClr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images.gittigidiyor.com/8201/cicek-tohumu-CAM-GUZELI-CICEGI-impatiens__82018863_0.jpg?_=136709418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3632140"/>
            <a:ext cx="2394267" cy="1795700"/>
          </a:xfrm>
          <a:prstGeom prst="rect">
            <a:avLst/>
          </a:prstGeom>
          <a:noFill/>
          <a:ln w="28575">
            <a:solidFill>
              <a:schemeClr val="tx2">
                <a:lumMod val="75000"/>
              </a:schemeClr>
            </a:solidFill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657600" y="1822102"/>
            <a:ext cx="4953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(Растения акации и недотроги, распространяющие семена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саморазбрасыванием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71555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76400" y="304801"/>
            <a:ext cx="4267200" cy="266700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Летом рад я свежей 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Ягоде медвежьей,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сушеная в запас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 простуды лечит нас.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3600" y="2286000"/>
            <a:ext cx="3145802" cy="3134248"/>
          </a:xfrm>
          <a:prstGeom prst="rect">
            <a:avLst/>
          </a:prstGeom>
          <a:ln w="28575">
            <a:solidFill>
              <a:schemeClr val="tx2">
                <a:lumMod val="75000"/>
              </a:schemeClr>
            </a:solidFill>
          </a:ln>
        </p:spPr>
      </p:pic>
      <p:sp>
        <p:nvSpPr>
          <p:cNvPr id="2" name="TextBox 1"/>
          <p:cNvSpPr txBox="1"/>
          <p:nvPr/>
        </p:nvSpPr>
        <p:spPr>
          <a:xfrm>
            <a:off x="3124200" y="2971801"/>
            <a:ext cx="1981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(малина)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03812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47800" y="533401"/>
            <a:ext cx="3733800" cy="2057399"/>
          </a:xfrm>
        </p:spPr>
        <p:txBody>
          <a:bodyPr>
            <a:normAutofit fontScale="25000" lnSpcReduction="20000"/>
          </a:bodyPr>
          <a:lstStyle/>
          <a:p>
            <a:pPr marL="514350" indent="-514350">
              <a:buNone/>
            </a:pPr>
            <a:r>
              <a:rPr lang="ru-RU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Дерево спокойное, </a:t>
            </a:r>
          </a:p>
          <a:p>
            <a:pPr marL="514350" indent="-514350">
              <a:buNone/>
            </a:pPr>
            <a:r>
              <a:rPr lang="ru-RU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Высокое да хвойное.</a:t>
            </a:r>
          </a:p>
          <a:p>
            <a:pPr marL="514350" indent="-514350">
              <a:buNone/>
            </a:pPr>
            <a:r>
              <a:rPr lang="ru-RU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Лапы вразлет –</a:t>
            </a:r>
          </a:p>
          <a:p>
            <a:pPr marL="514350" indent="-514350">
              <a:buNone/>
            </a:pPr>
            <a:r>
              <a:rPr lang="ru-RU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Зеленеет круглый год.</a:t>
            </a:r>
          </a:p>
          <a:p>
            <a:pPr marL="514350" indent="-514350">
              <a:buNone/>
            </a:pPr>
            <a:endParaRPr lang="ru-RU" sz="7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</a:p>
        </p:txBody>
      </p:sp>
      <p:pic>
        <p:nvPicPr>
          <p:cNvPr id="1026" name="Picture 2" descr="C:\Users\Вован\Desktop\f718fc0c5d2e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38800" y="762000"/>
            <a:ext cx="3048000" cy="4495800"/>
          </a:xfrm>
          <a:prstGeom prst="rect">
            <a:avLst/>
          </a:prstGeom>
          <a:noFill/>
          <a:ln w="28575">
            <a:solidFill>
              <a:schemeClr val="tx2">
                <a:lumMod val="75000"/>
              </a:schemeClr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2971800" y="3048000"/>
            <a:ext cx="152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 сосна)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81400" y="1905000"/>
            <a:ext cx="3962400" cy="1524000"/>
          </a:xfrm>
        </p:spPr>
        <p:txBody>
          <a:bodyPr/>
          <a:lstStyle/>
          <a:p>
            <a:pPr marL="0" indent="0">
              <a:buNone/>
            </a:pPr>
            <a:r>
              <a:rPr lang="ru-RU" sz="6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Молодцы!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38507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47800" y="381001"/>
            <a:ext cx="5638800" cy="914399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ru-RU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Вроде сосен, вроде елок,</a:t>
            </a:r>
            <a:br>
              <a:rPr lang="ru-RU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зимою без иголок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C:\Users\Вован\Desktop\8add1f9cf3ee5d7d50f87a19a7d2d104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29200" y="1752600"/>
            <a:ext cx="3886200" cy="3657599"/>
          </a:xfrm>
          <a:prstGeom prst="rect">
            <a:avLst/>
          </a:prstGeom>
          <a:noFill/>
          <a:ln w="28575">
            <a:solidFill>
              <a:schemeClr val="tx2">
                <a:lumMod val="75000"/>
              </a:schemeClr>
            </a:solidFill>
          </a:ln>
        </p:spPr>
      </p:pic>
      <p:sp>
        <p:nvSpPr>
          <p:cNvPr id="2" name="TextBox 1"/>
          <p:cNvSpPr txBox="1"/>
          <p:nvPr/>
        </p:nvSpPr>
        <p:spPr>
          <a:xfrm>
            <a:off x="1828800" y="2209800"/>
            <a:ext cx="2819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 лиственница)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71600" y="304801"/>
            <a:ext cx="3505200" cy="1981199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ru-RU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Весною зеленела,</a:t>
            </a:r>
            <a:br>
              <a:rPr lang="ru-RU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Летом загорала,</a:t>
            </a:r>
            <a:br>
              <a:rPr lang="ru-RU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Осенью надела</a:t>
            </a:r>
            <a:br>
              <a:rPr lang="ru-RU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Красные кораллы.</a:t>
            </a:r>
          </a:p>
          <a:p>
            <a:pPr>
              <a:buNone/>
            </a:pPr>
            <a:endParaRPr lang="ru-RU" sz="1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C:\Users\Вован\Desktop\a_9e69e88b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1200" y="1676400"/>
            <a:ext cx="3037668" cy="3733800"/>
          </a:xfrm>
          <a:prstGeom prst="rect">
            <a:avLst/>
          </a:prstGeom>
          <a:noFill/>
          <a:ln w="28575">
            <a:solidFill>
              <a:schemeClr val="tx2">
                <a:lumMod val="75000"/>
              </a:schemeClr>
            </a:solidFill>
          </a:ln>
        </p:spPr>
      </p:pic>
      <p:sp>
        <p:nvSpPr>
          <p:cNvPr id="2" name="TextBox 1"/>
          <p:cNvSpPr txBox="1"/>
          <p:nvPr/>
        </p:nvSpPr>
        <p:spPr>
          <a:xfrm>
            <a:off x="2438400" y="2514600"/>
            <a:ext cx="2209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 рябина)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24000" y="228601"/>
            <a:ext cx="4191000" cy="3352799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 — совсем не кислая, </a:t>
            </a:r>
            <a:b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пресная такая, </a:t>
            </a:r>
            <a:b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Растёт кустом раскидистым, </a:t>
            </a:r>
            <a:b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Её не каждый знает. </a:t>
            </a:r>
            <a:b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Посмотри внимательно, </a:t>
            </a:r>
            <a:b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увидишь что же? —</a:t>
            </a:r>
            <a:b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зёрнышки граната</a:t>
            </a:r>
            <a:b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Ягодки похожи. </a:t>
            </a:r>
            <a:b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C:\Users\Вован\Desktop\irga[2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1200" y="2209800"/>
            <a:ext cx="3124200" cy="3276600"/>
          </a:xfrm>
          <a:prstGeom prst="rect">
            <a:avLst/>
          </a:prstGeom>
          <a:noFill/>
          <a:ln w="28575">
            <a:solidFill>
              <a:schemeClr val="tx2">
                <a:lumMod val="75000"/>
              </a:schemeClr>
            </a:solidFill>
          </a:ln>
        </p:spPr>
      </p:pic>
      <p:sp>
        <p:nvSpPr>
          <p:cNvPr id="2" name="TextBox 1"/>
          <p:cNvSpPr txBox="1"/>
          <p:nvPr/>
        </p:nvSpPr>
        <p:spPr>
          <a:xfrm>
            <a:off x="3048000" y="3886200"/>
            <a:ext cx="1676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 ирга)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47800" y="381000"/>
            <a:ext cx="3962400" cy="2743200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ru-RU" sz="1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моего цветка берет</a:t>
            </a:r>
          </a:p>
          <a:p>
            <a:pPr marL="0" indent="0">
              <a:buNone/>
            </a:pPr>
            <a:r>
              <a:rPr lang="ru-RU" sz="1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Пчелка самый вкусный мед.</a:t>
            </a:r>
          </a:p>
          <a:p>
            <a:pPr marL="0" indent="0">
              <a:buNone/>
            </a:pPr>
            <a:r>
              <a:rPr lang="ru-RU" sz="1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меня все обижают</a:t>
            </a:r>
          </a:p>
          <a:p>
            <a:pPr marL="0" indent="0">
              <a:buNone/>
            </a:pPr>
            <a:r>
              <a:rPr lang="ru-RU" sz="1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Шкуру тонкую сдирают</a:t>
            </a:r>
            <a:r>
              <a:rPr lang="ru-RU" sz="1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2600" y="1790131"/>
            <a:ext cx="3276600" cy="3505200"/>
          </a:xfrm>
          <a:prstGeom prst="rect">
            <a:avLst/>
          </a:prstGeom>
          <a:ln w="28575">
            <a:solidFill>
              <a:schemeClr val="tx2">
                <a:lumMod val="75000"/>
              </a:schemeClr>
            </a:solidFill>
          </a:ln>
        </p:spPr>
      </p:pic>
      <p:sp>
        <p:nvSpPr>
          <p:cNvPr id="2" name="TextBox 1"/>
          <p:cNvSpPr txBox="1"/>
          <p:nvPr/>
        </p:nvSpPr>
        <p:spPr>
          <a:xfrm>
            <a:off x="2971800" y="3276600"/>
            <a:ext cx="1752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 липа)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47800" y="304800"/>
            <a:ext cx="3733800" cy="350519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Вырос в поле злой и колкий.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 все стороны иголки.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Кто ни прикасается,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того цепляется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00" y="1752600"/>
            <a:ext cx="3201119" cy="3581400"/>
          </a:xfrm>
          <a:prstGeom prst="rect">
            <a:avLst/>
          </a:prstGeom>
          <a:ln w="28575">
            <a:solidFill>
              <a:schemeClr val="tx2">
                <a:lumMod val="75000"/>
              </a:schemeClr>
            </a:solidFill>
          </a:ln>
        </p:spPr>
      </p:pic>
      <p:sp>
        <p:nvSpPr>
          <p:cNvPr id="2" name="TextBox 1"/>
          <p:cNvSpPr txBox="1"/>
          <p:nvPr/>
        </p:nvSpPr>
        <p:spPr>
          <a:xfrm>
            <a:off x="3048000" y="4343400"/>
            <a:ext cx="1981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 репейник)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47800" y="304801"/>
            <a:ext cx="3962400" cy="3048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Благоухает и манит, 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Цветами нежными дарит, 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Протянешь руку за плетень - 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в ней окажется …  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dirty="0" smtClean="0"/>
              <a:t>                 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0200" y="1981200"/>
            <a:ext cx="3505200" cy="3505200"/>
          </a:xfrm>
          <a:prstGeom prst="rect">
            <a:avLst/>
          </a:prstGeom>
          <a:ln w="28575">
            <a:solidFill>
              <a:schemeClr val="tx2">
                <a:lumMod val="75000"/>
              </a:schemeClr>
            </a:solidFill>
          </a:ln>
        </p:spPr>
      </p:pic>
      <p:sp>
        <p:nvSpPr>
          <p:cNvPr id="2" name="TextBox 1"/>
          <p:cNvSpPr txBox="1"/>
          <p:nvPr/>
        </p:nvSpPr>
        <p:spPr>
          <a:xfrm>
            <a:off x="2971800" y="3886200"/>
            <a:ext cx="1752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 сирень)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71600" y="304801"/>
            <a:ext cx="3276600" cy="3581399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 неё кусты 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Высоки, густы, 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Ствол и ветки –</a:t>
            </a:r>
          </a:p>
          <a:p>
            <a:pPr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трубкой, </a:t>
            </a:r>
          </a:p>
          <a:p>
            <a:pPr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Очень хрупкой. </a:t>
            </a:r>
          </a:p>
          <a:p>
            <a:pPr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Ягоды красны, </a:t>
            </a:r>
          </a:p>
          <a:p>
            <a:pPr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 не вкусны.</a:t>
            </a:r>
          </a:p>
          <a:p>
            <a:pPr>
              <a:buNone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C:\Users\Вован\Desktop\buzina2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05400" y="1219200"/>
            <a:ext cx="3733800" cy="3962399"/>
          </a:xfrm>
          <a:prstGeom prst="rect">
            <a:avLst/>
          </a:prstGeom>
          <a:noFill/>
          <a:ln w="19050">
            <a:solidFill>
              <a:schemeClr val="tx2">
                <a:lumMod val="75000"/>
              </a:schemeClr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2819400" y="4419600"/>
            <a:ext cx="1676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 бузина)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</TotalTime>
  <Words>306</Words>
  <Application>Microsoft Office PowerPoint</Application>
  <PresentationFormat>Экран (4:3)</PresentationFormat>
  <Paragraphs>97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Office Theme</vt:lpstr>
      <vt:lpstr>Экологическая викторина «Древесные и травянистые растения в городе»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Катенок</dc:creator>
  <cp:lastModifiedBy>Вован</cp:lastModifiedBy>
  <cp:revision>41</cp:revision>
  <dcterms:created xsi:type="dcterms:W3CDTF">2013-10-20T14:54:06Z</dcterms:created>
  <dcterms:modified xsi:type="dcterms:W3CDTF">2015-02-13T19:13:54Z</dcterms:modified>
</cp:coreProperties>
</file>