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9" r:id="rId3"/>
    <p:sldId id="263" r:id="rId4"/>
    <p:sldId id="260" r:id="rId5"/>
    <p:sldId id="258" r:id="rId6"/>
    <p:sldId id="271" r:id="rId7"/>
    <p:sldId id="261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6315C-2AE2-4BE4-9C98-513B84E4951A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1C72-F00B-4726-BA6E-0AE0512C2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00034" y="2857496"/>
            <a:ext cx="8001056" cy="1357322"/>
          </a:xfrm>
        </p:spPr>
        <p:txBody>
          <a:bodyPr tIns="38808">
            <a:normAutofit fontScale="90000"/>
          </a:bodyPr>
          <a:lstStyle/>
          <a:p>
            <a:pPr algn="ctr" eaLnBrk="1"/>
            <a:r>
              <a:rPr lang="ru-RU" sz="5400" b="1" i="1" smtClean="0">
                <a:solidFill>
                  <a:srgbClr val="FF0000"/>
                </a:solidFill>
              </a:rPr>
              <a:t>   </a:t>
            </a:r>
            <a:r>
              <a:rPr lang="ru-RU" sz="5400" b="1" i="1" dirty="0" smtClean="0">
                <a:solidFill>
                  <a:srgbClr val="FF0000"/>
                </a:solidFill>
              </a:rPr>
              <a:t>Русский язык </a:t>
            </a:r>
            <a:r>
              <a:rPr lang="en-US" sz="5400" b="1" i="1" dirty="0" smtClean="0">
                <a:solidFill>
                  <a:srgbClr val="FF0000"/>
                </a:solidFill>
              </a:rPr>
              <a:t/>
            </a:r>
            <a:br>
              <a:rPr lang="en-US" sz="54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согласные  звуки и буквы</a:t>
            </a: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1 «В»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636"/>
            <a:ext cx="8458200" cy="10001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Презентацию подготовила учитель </a:t>
            </a:r>
          </a:p>
          <a:p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МОУ СОШ №4</a:t>
            </a:r>
          </a:p>
          <a:p>
            <a:r>
              <a:rPr lang="ru-RU" dirty="0" err="1" smtClean="0">
                <a:solidFill>
                  <a:srgbClr val="C00000"/>
                </a:solidFill>
                <a:latin typeface="Book Antiqua" pitchFamily="18" charset="0"/>
              </a:rPr>
              <a:t>Денисенкова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  Лариса   Николаевна</a:t>
            </a:r>
            <a:endParaRPr lang="en-US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Book Antiqua" pitchFamily="18" charset="0"/>
              </a:rPr>
              <a:t>2013 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бывают согласные звуки?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68" y="2928934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Согласные звуки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18" y="3929066"/>
            <a:ext cx="278608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Глухие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 [</a:t>
            </a:r>
            <a:r>
              <a:rPr lang="ru-RU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ц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ч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щ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х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’]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857628"/>
            <a:ext cx="342899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Звонкие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 [</a:t>
            </a:r>
            <a:r>
              <a:rPr lang="ru-RU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н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л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й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’]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м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‘]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н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‘]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р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‘]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л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‘]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214422"/>
            <a:ext cx="450056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 [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dirty="0" smtClean="0">
                <a:solidFill>
                  <a:srgbClr val="0070C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[</a:t>
            </a:r>
            <a:r>
              <a:rPr lang="ru-RU" sz="1600" b="1" dirty="0" smtClean="0">
                <a:solidFill>
                  <a:srgbClr val="0070C0"/>
                </a:solidFill>
              </a:rPr>
              <a:t>ж</a:t>
            </a:r>
            <a:r>
              <a:rPr lang="en-US" sz="1600" b="1" dirty="0" smtClean="0">
                <a:solidFill>
                  <a:srgbClr val="0070C0"/>
                </a:solidFill>
              </a:rPr>
              <a:t>]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[</a:t>
            </a:r>
            <a:r>
              <a:rPr lang="ru-RU" sz="1600" b="1" dirty="0" err="1" smtClean="0">
                <a:solidFill>
                  <a:srgbClr val="0070C0"/>
                </a:solidFill>
              </a:rPr>
              <a:t>ш</a:t>
            </a:r>
            <a:r>
              <a:rPr lang="en-US" sz="1600" b="1" dirty="0" smtClean="0">
                <a:solidFill>
                  <a:srgbClr val="0070C0"/>
                </a:solidFill>
              </a:rPr>
              <a:t>]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[</a:t>
            </a:r>
            <a:r>
              <a:rPr lang="ru-RU" sz="1600" b="1" dirty="0" err="1" smtClean="0">
                <a:solidFill>
                  <a:srgbClr val="0070C0"/>
                </a:solidFill>
              </a:rPr>
              <a:t>ц</a:t>
            </a:r>
            <a:r>
              <a:rPr lang="en-US" sz="1600" b="1" dirty="0" smtClean="0">
                <a:solidFill>
                  <a:srgbClr val="0070C0"/>
                </a:solidFill>
              </a:rPr>
              <a:t>]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Твердые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1214422"/>
            <a:ext cx="450056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 [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en-US" sz="1600" b="1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b="1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lang="en-US" sz="1600" b="1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en-US" sz="1600" b="1" dirty="0" smtClean="0">
                <a:solidFill>
                  <a:srgbClr val="00B050"/>
                </a:solidFill>
                <a:latin typeface="Agency FB" pitchFamily="34" charset="0"/>
                <a:cs typeface="Arial" pitchFamily="34" charset="0"/>
              </a:rPr>
              <a:t>]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Мягкие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071934" y="3929066"/>
            <a:ext cx="1500198" cy="2571771"/>
          </a:xfrm>
          <a:prstGeom prst="roundRect">
            <a:avLst>
              <a:gd name="adj" fmla="val 17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endParaRPr lang="ru-RU" sz="1800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б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 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- 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800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п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 </a:t>
            </a:r>
            <a:endParaRPr lang="ru-RU" sz="1800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в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 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- 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800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ф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</a:t>
            </a:r>
            <a:endParaRPr lang="ru-RU" sz="1800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г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 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- 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к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</a:t>
            </a:r>
            <a:endParaRPr lang="ru-RU" sz="1800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800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д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 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- 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т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</a:t>
            </a:r>
            <a:endParaRPr lang="ru-RU" sz="1800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ж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 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- 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800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ш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</a:t>
            </a:r>
            <a:endParaRPr lang="ru-RU" sz="1800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800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з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 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- 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[</a:t>
            </a:r>
            <a:r>
              <a:rPr lang="ru-RU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с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]</a:t>
            </a:r>
            <a:endParaRPr lang="ru-RU" sz="1800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 algn="just"/>
            <a:endParaRPr lang="ru-RU" sz="18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928794" y="3429000"/>
            <a:ext cx="157163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1785918" y="2214554"/>
            <a:ext cx="1785950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715008" y="2214554"/>
            <a:ext cx="1500198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15008" y="3429000"/>
            <a:ext cx="1857388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i/literatura/Katilsja-kolobok-po-lesu/0017-025-Katilsja-kolobok-po-les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857892"/>
            <a:ext cx="5867400" cy="7683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навстречу ему медведь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i026.radikal.ru/1112/47/613fba6b378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078" r="407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ПРОВЕРЬ  СЕБЯ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наука о человеке и окружающей среде.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 по русскому языку будет трудным.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6" name="Picture 10" descr="http://moreskazok.ru/images/personaji/lisa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878" b="68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етские  картинки и анимашки\Картинки\Картинки-анимация\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1150"/>
            <a:ext cx="6286544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СПАСИБО ЗА УРОК!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baby.ru/storage/6/5/2/7/2401332.7494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4" y="-1"/>
            <a:ext cx="9145624" cy="684016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omments.ua/img/201101310706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img1.liveinternet.ru/images/attach/c/2/68/167/68167663_5751967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Словарные слова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4800" y="1554160"/>
          <a:ext cx="8686800" cy="444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352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ряд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ряд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ряд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52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к…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ртина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в…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д…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вочка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52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б…ран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шалаш…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с…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поги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52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к…пуста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р…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бята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52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су…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гор…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5230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ница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в…р…бей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с…бака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52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р…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…ник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т…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традь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7" y="1428739"/>
          <a:ext cx="8358246" cy="442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6327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ряд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ряд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ряд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327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ртина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рона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вочка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27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шалаш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поги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27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пуста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ябл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бята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27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су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бб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ота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27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ница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27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бина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ник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традь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УРОКА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Повторить…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Выяснить…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636"/>
            <a:ext cx="5486400" cy="1500198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И покатился Колобок дальше по дорожке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vblog.ucoz.ru/_ph/1/86165477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140" b="6140"/>
          <a:stretch>
            <a:fillRect/>
          </a:stretch>
        </p:blipFill>
        <p:spPr bwMode="auto">
          <a:xfrm>
            <a:off x="-114362" y="0"/>
            <a:ext cx="9258362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detochki-doma.ru/wp-content/uploads/2012/03/Katitsya-kolobok-dalshe-a-navstrechu-emu-vo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336</TotalTime>
  <Words>313</Words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Русский язык  согласные  звуки и буквы 1 «В» класс</vt:lpstr>
      <vt:lpstr>Слайд 2</vt:lpstr>
      <vt:lpstr>Слайд 3</vt:lpstr>
      <vt:lpstr>Слайд 4</vt:lpstr>
      <vt:lpstr>Словарные слова</vt:lpstr>
      <vt:lpstr>Проверь себя</vt:lpstr>
      <vt:lpstr>ЦЕЛЬ УРОКА :</vt:lpstr>
      <vt:lpstr>И покатился Колобок дальше по дорожке</vt:lpstr>
      <vt:lpstr>Слайд 9</vt:lpstr>
      <vt:lpstr>Какие бывают согласные звуки?</vt:lpstr>
      <vt:lpstr>Слайд 11</vt:lpstr>
      <vt:lpstr>Слайд 12</vt:lpstr>
      <vt:lpstr>    ПРОВЕРЬ  СЕБЯ   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Русский язык</dc:title>
  <cp:lastModifiedBy>Admin</cp:lastModifiedBy>
  <cp:revision>48</cp:revision>
  <dcterms:modified xsi:type="dcterms:W3CDTF">2014-08-04T12:19:27Z</dcterms:modified>
</cp:coreProperties>
</file>