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7" r:id="rId3"/>
    <p:sldId id="285" r:id="rId4"/>
    <p:sldId id="288" r:id="rId5"/>
    <p:sldId id="286" r:id="rId6"/>
    <p:sldId id="289" r:id="rId7"/>
    <p:sldId id="290" r:id="rId8"/>
    <p:sldId id="260" r:id="rId9"/>
    <p:sldId id="280" r:id="rId10"/>
    <p:sldId id="281" r:id="rId11"/>
    <p:sldId id="282" r:id="rId12"/>
    <p:sldId id="283" r:id="rId13"/>
    <p:sldId id="264" r:id="rId14"/>
    <p:sldId id="27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>
        <p:scale>
          <a:sx n="70" d="100"/>
          <a:sy n="70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4C9DB-2E18-48D8-8396-CF9F23EB1B87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50A5-FC3B-444F-BEF1-4EE6F578F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404631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i="1" dirty="0">
                <a:latin typeface="Times New Roman"/>
                <a:ea typeface="Calibri"/>
              </a:rPr>
              <a:t>около упавш</a:t>
            </a:r>
            <a:r>
              <a:rPr lang="ru-RU" sz="8800" i="1" dirty="0">
                <a:solidFill>
                  <a:srgbClr val="FF0000"/>
                </a:solidFill>
                <a:latin typeface="Times New Roman"/>
                <a:ea typeface="Calibri"/>
              </a:rPr>
              <a:t>его</a:t>
            </a:r>
            <a:r>
              <a:rPr lang="ru-RU" sz="8800" i="1" dirty="0">
                <a:latin typeface="Times New Roman"/>
                <a:ea typeface="Calibri"/>
              </a:rPr>
              <a:t> </a:t>
            </a:r>
            <a:r>
              <a:rPr lang="ru-RU" sz="8800" i="1" dirty="0" smtClean="0">
                <a:latin typeface="Times New Roman"/>
                <a:ea typeface="Calibri"/>
              </a:rPr>
              <a:t>дуба(</a:t>
            </a:r>
            <a:r>
              <a:rPr lang="ru-RU" sz="8800" i="1" dirty="0" err="1" smtClean="0">
                <a:latin typeface="Times New Roman"/>
                <a:ea typeface="Calibri"/>
              </a:rPr>
              <a:t>м.р</a:t>
            </a:r>
            <a:r>
              <a:rPr lang="ru-RU" sz="8800" i="1" dirty="0" smtClean="0">
                <a:latin typeface="Times New Roman"/>
                <a:ea typeface="Calibri"/>
              </a:rPr>
              <a:t>., </a:t>
            </a:r>
            <a:r>
              <a:rPr lang="ru-RU" sz="8800" i="1" dirty="0" err="1" smtClean="0">
                <a:latin typeface="Times New Roman"/>
                <a:ea typeface="Calibri"/>
              </a:rPr>
              <a:t>Р.п</a:t>
            </a:r>
            <a:r>
              <a:rPr lang="ru-RU" sz="8800" i="1" dirty="0" smtClean="0">
                <a:latin typeface="Times New Roman"/>
                <a:ea typeface="Calibri"/>
              </a:rPr>
              <a:t>.)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21441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i="1" dirty="0">
                <a:latin typeface="Times New Roman"/>
                <a:ea typeface="Calibri"/>
              </a:rPr>
              <a:t>в син</a:t>
            </a:r>
            <a:r>
              <a:rPr lang="ru-RU" sz="8800" i="1" dirty="0">
                <a:solidFill>
                  <a:srgbClr val="FF0000"/>
                </a:solidFill>
                <a:latin typeface="Times New Roman"/>
                <a:ea typeface="Calibri"/>
              </a:rPr>
              <a:t>ем</a:t>
            </a:r>
            <a:r>
              <a:rPr lang="ru-RU" sz="8800" i="1" dirty="0">
                <a:latin typeface="Times New Roman"/>
                <a:ea typeface="Calibri"/>
              </a:rPr>
              <a:t> </a:t>
            </a:r>
            <a:r>
              <a:rPr lang="ru-RU" sz="8800" i="1" dirty="0" smtClean="0">
                <a:latin typeface="Times New Roman"/>
                <a:ea typeface="Calibri"/>
              </a:rPr>
              <a:t>море(</a:t>
            </a:r>
            <a:r>
              <a:rPr lang="ru-RU" sz="8800" i="1" dirty="0" err="1" smtClean="0">
                <a:latin typeface="Times New Roman"/>
                <a:ea typeface="Calibri"/>
              </a:rPr>
              <a:t>ср.р</a:t>
            </a:r>
            <a:r>
              <a:rPr lang="ru-RU" sz="8800" i="1" dirty="0" smtClean="0">
                <a:latin typeface="Times New Roman"/>
                <a:ea typeface="Calibri"/>
              </a:rPr>
              <a:t>., </a:t>
            </a:r>
            <a:r>
              <a:rPr lang="ru-RU" sz="8800" i="1" dirty="0" err="1" smtClean="0">
                <a:latin typeface="Times New Roman"/>
                <a:ea typeface="Calibri"/>
              </a:rPr>
              <a:t>П.п</a:t>
            </a:r>
            <a:r>
              <a:rPr lang="ru-RU" sz="8800" i="1" dirty="0" smtClean="0">
                <a:latin typeface="Times New Roman"/>
                <a:ea typeface="Calibri"/>
              </a:rPr>
              <a:t>)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536270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i="1" dirty="0">
                <a:latin typeface="Times New Roman"/>
                <a:ea typeface="Calibri"/>
              </a:rPr>
              <a:t>на письменн</a:t>
            </a:r>
            <a:r>
              <a:rPr lang="ru-RU" sz="8800" i="1" dirty="0">
                <a:solidFill>
                  <a:srgbClr val="FF0000"/>
                </a:solidFill>
                <a:latin typeface="Times New Roman"/>
                <a:ea typeface="Calibri"/>
              </a:rPr>
              <a:t>ом</a:t>
            </a:r>
            <a:r>
              <a:rPr lang="ru-RU" sz="8800" i="1" dirty="0">
                <a:latin typeface="Times New Roman"/>
                <a:ea typeface="Calibri"/>
              </a:rPr>
              <a:t> </a:t>
            </a:r>
            <a:r>
              <a:rPr lang="ru-RU" sz="8800" i="1" dirty="0" smtClean="0">
                <a:latin typeface="Times New Roman"/>
                <a:ea typeface="Calibri"/>
              </a:rPr>
              <a:t>столе(</a:t>
            </a:r>
            <a:r>
              <a:rPr lang="ru-RU" sz="8800" i="1" dirty="0" err="1" smtClean="0">
                <a:latin typeface="Times New Roman"/>
                <a:ea typeface="Calibri"/>
              </a:rPr>
              <a:t>м.р</a:t>
            </a:r>
            <a:r>
              <a:rPr lang="ru-RU" sz="8800" i="1" dirty="0" smtClean="0">
                <a:latin typeface="Times New Roman"/>
                <a:ea typeface="Calibri"/>
              </a:rPr>
              <a:t>., </a:t>
            </a:r>
            <a:r>
              <a:rPr lang="ru-RU" sz="8800" i="1" dirty="0" err="1" smtClean="0">
                <a:latin typeface="Times New Roman"/>
                <a:ea typeface="Calibri"/>
              </a:rPr>
              <a:t>П.п</a:t>
            </a:r>
            <a:r>
              <a:rPr lang="ru-RU" sz="8800" i="1" dirty="0" smtClean="0">
                <a:latin typeface="Times New Roman"/>
                <a:ea typeface="Calibri"/>
              </a:rPr>
              <a:t>.)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916012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533192"/>
            <a:ext cx="820891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</a:t>
            </a:r>
            <a:r>
              <a:rPr lang="ru-RU" sz="5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был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5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экскурсии в древним городе.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Мы отдыхали под могучем дубом. Учитель    гордился старательном учеником.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17693"/>
            <a:ext cx="82089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</a:t>
            </a:r>
            <a:r>
              <a:rPr lang="ru-RU" sz="5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был на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экскурсии</a:t>
            </a:r>
            <a:r>
              <a:rPr kumimoji="0" lang="ru-RU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древн</a:t>
            </a:r>
            <a:r>
              <a:rPr kumimoji="0" lang="ru-RU" sz="5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 </a:t>
            </a:r>
            <a:r>
              <a:rPr kumimoji="0" lang="ru-RU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городе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Мы отдыхали под могуч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дубом. </a:t>
            </a:r>
            <a:r>
              <a:rPr lang="ru-RU" sz="54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5400" b="1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 </a:t>
            </a:r>
            <a:r>
              <a:rPr lang="ru-RU" sz="54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гордился старательн</a:t>
            </a: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ым</a:t>
            </a:r>
            <a:r>
              <a:rPr lang="ru-RU" sz="54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5400" b="1" dirty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учеником</a:t>
            </a:r>
            <a:endParaRPr lang="ru-RU" sz="5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Comic Sans MS" pitchFamily="66" charset="0"/>
              </a:rPr>
              <a:t>Молодцы!</a:t>
            </a:r>
          </a:p>
        </p:txBody>
      </p:sp>
      <p:pic>
        <p:nvPicPr>
          <p:cNvPr id="8195" name="Содержимое 5" descr="2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9" y="2143116"/>
            <a:ext cx="4786346" cy="3357572"/>
          </a:xfrm>
        </p:spPr>
      </p:pic>
      <p:pic>
        <p:nvPicPr>
          <p:cNvPr id="8196" name="Рисунок 6" descr="23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500174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3730426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о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й</a:t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 err="1">
                <a:solidFill>
                  <a:prstClr val="white"/>
                </a:solidFill>
                <a:ea typeface="+mn-ea"/>
                <a:cs typeface="+mn-cs"/>
              </a:rPr>
              <a:t>ы</a:t>
            </a:r>
            <a:r>
              <a:rPr lang="ru-RU" sz="6000" dirty="0" err="1" smtClean="0">
                <a:solidFill>
                  <a:prstClr val="white"/>
                </a:solidFill>
                <a:ea typeface="+mn-ea"/>
                <a:cs typeface="+mn-cs"/>
              </a:rPr>
              <a:t>й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    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-ым     -ого  –ому </a:t>
            </a:r>
            <a:b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 err="1" smtClean="0">
                <a:solidFill>
                  <a:prstClr val="white"/>
                </a:solidFill>
                <a:ea typeface="+mn-ea"/>
                <a:cs typeface="+mn-cs"/>
              </a:rPr>
              <a:t>ий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    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–им    –его- –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ему</a:t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err="1" smtClean="0">
                <a:solidFill>
                  <a:prstClr val="white"/>
                </a:solidFill>
                <a:ea typeface="+mn-ea"/>
                <a:cs typeface="+mn-cs"/>
              </a:rPr>
              <a:t>И.п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.</a:t>
            </a:r>
            <a:endParaRPr lang="ru-RU" sz="60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671811" y="2600908"/>
            <a:ext cx="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053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6632"/>
            <a:ext cx="91085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4000" dirty="0" smtClean="0"/>
          </a:p>
          <a:p>
            <a:pPr lvl="0"/>
            <a:r>
              <a:rPr lang="ru-RU" sz="4000" dirty="0" smtClean="0"/>
              <a:t>-</a:t>
            </a:r>
            <a:r>
              <a:rPr lang="ru-RU" sz="6000" dirty="0" err="1" smtClean="0"/>
              <a:t>ий</a:t>
            </a:r>
            <a:r>
              <a:rPr lang="ru-RU" sz="6000" dirty="0" smtClean="0"/>
              <a:t>    </a:t>
            </a:r>
            <a:r>
              <a:rPr lang="ru-RU" sz="6000" dirty="0" smtClean="0">
                <a:solidFill>
                  <a:prstClr val="white"/>
                </a:solidFill>
              </a:rPr>
              <a:t>-</a:t>
            </a:r>
            <a:r>
              <a:rPr lang="ru-RU" sz="6000" dirty="0">
                <a:solidFill>
                  <a:prstClr val="white"/>
                </a:solidFill>
              </a:rPr>
              <a:t>ым </a:t>
            </a:r>
            <a:r>
              <a:rPr lang="ru-RU" sz="6000" dirty="0" smtClean="0">
                <a:solidFill>
                  <a:prstClr val="white"/>
                </a:solidFill>
              </a:rPr>
              <a:t>    -ого</a:t>
            </a:r>
            <a:r>
              <a:rPr lang="ru-RU" sz="6000" dirty="0">
                <a:solidFill>
                  <a:prstClr val="white"/>
                </a:solidFill>
              </a:rPr>
              <a:t> </a:t>
            </a:r>
            <a:r>
              <a:rPr lang="ru-RU" sz="6000" dirty="0" smtClean="0">
                <a:solidFill>
                  <a:prstClr val="white"/>
                </a:solidFill>
              </a:rPr>
              <a:t> –</a:t>
            </a:r>
            <a:r>
              <a:rPr lang="ru-RU" sz="6000" dirty="0">
                <a:solidFill>
                  <a:prstClr val="white"/>
                </a:solidFill>
              </a:rPr>
              <a:t>ому </a:t>
            </a:r>
            <a:endParaRPr lang="ru-RU" sz="6000" dirty="0" smtClean="0"/>
          </a:p>
          <a:p>
            <a:pPr lvl="0"/>
            <a:r>
              <a:rPr lang="ru-RU" sz="6000" dirty="0" smtClean="0"/>
              <a:t>-ее    –им    –его</a:t>
            </a:r>
            <a:r>
              <a:rPr lang="ru-RU" sz="6000" dirty="0" smtClean="0">
                <a:solidFill>
                  <a:prstClr val="white"/>
                </a:solidFill>
              </a:rPr>
              <a:t>- –ему</a:t>
            </a:r>
            <a:endParaRPr lang="ru-RU" sz="6000" dirty="0" smtClean="0"/>
          </a:p>
          <a:p>
            <a:r>
              <a:rPr lang="ru-RU" sz="4400" dirty="0"/>
              <a:t> </a:t>
            </a:r>
            <a:endParaRPr lang="ru-RU" sz="4400" dirty="0" smtClean="0"/>
          </a:p>
          <a:p>
            <a:r>
              <a:rPr lang="ru-RU" sz="4400" dirty="0" smtClean="0"/>
              <a:t> </a:t>
            </a:r>
            <a:r>
              <a:rPr lang="ru-RU" sz="4400" dirty="0" err="1" smtClean="0"/>
              <a:t>Р.п</a:t>
            </a:r>
            <a:r>
              <a:rPr lang="ru-RU" sz="4400" dirty="0" smtClean="0"/>
              <a:t>.  </a:t>
            </a:r>
          </a:p>
          <a:p>
            <a:endParaRPr lang="ru-RU" sz="4000" dirty="0"/>
          </a:p>
          <a:p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163244" y="188640"/>
            <a:ext cx="33843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971600" y="2348880"/>
            <a:ext cx="3312368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66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2938338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 err="1">
                <a:solidFill>
                  <a:prstClr val="white"/>
                </a:solidFill>
                <a:ea typeface="+mn-ea"/>
                <a:cs typeface="+mn-cs"/>
              </a:rPr>
              <a:t>ий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    -ым     -ого  –ому </a:t>
            </a:r>
            <a:b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-ее    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–им    –его- –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ему</a:t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err="1" smtClean="0">
                <a:solidFill>
                  <a:prstClr val="white"/>
                </a:solidFill>
                <a:ea typeface="+mn-ea"/>
                <a:cs typeface="+mn-cs"/>
              </a:rPr>
              <a:t>Д.п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.</a:t>
            </a:r>
            <a:endParaRPr lang="ru-RU" sz="60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259632" y="2060848"/>
            <a:ext cx="489654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584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-ой</a:t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 err="1">
                <a:solidFill>
                  <a:prstClr val="white"/>
                </a:solidFill>
                <a:ea typeface="+mn-ea"/>
                <a:cs typeface="+mn-cs"/>
              </a:rPr>
              <a:t>ы</a:t>
            </a:r>
            <a:r>
              <a:rPr lang="ru-RU" sz="6000" dirty="0" err="1" smtClean="0">
                <a:solidFill>
                  <a:prstClr val="white"/>
                </a:solidFill>
                <a:ea typeface="+mn-ea"/>
                <a:cs typeface="+mn-cs"/>
              </a:rPr>
              <a:t>й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    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-ым     -ого  –ому </a:t>
            </a:r>
            <a:b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 err="1" smtClean="0">
                <a:solidFill>
                  <a:prstClr val="white"/>
                </a:solidFill>
                <a:ea typeface="+mn-ea"/>
                <a:cs typeface="+mn-cs"/>
              </a:rPr>
              <a:t>ий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    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–им    –его- –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ему</a:t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err="1" smtClean="0">
                <a:solidFill>
                  <a:prstClr val="white"/>
                </a:solidFill>
                <a:ea typeface="+mn-ea"/>
                <a:cs typeface="+mn-cs"/>
              </a:rPr>
              <a:t>В.п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.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sz="60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187624" y="2564904"/>
            <a:ext cx="72008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221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481120" cy="3096344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 err="1">
                <a:solidFill>
                  <a:prstClr val="white"/>
                </a:solidFill>
                <a:ea typeface="+mn-ea"/>
                <a:cs typeface="+mn-cs"/>
              </a:rPr>
              <a:t>ий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    -ым     -ого  –ому </a:t>
            </a:r>
            <a:b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-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ее    </a:t>
            </a:r>
            <a:r>
              <a:rPr lang="ru-RU" sz="6000" dirty="0">
                <a:solidFill>
                  <a:prstClr val="white"/>
                </a:solidFill>
                <a:ea typeface="+mn-ea"/>
                <a:cs typeface="+mn-cs"/>
              </a:rPr>
              <a:t>–им    –его- –</a:t>
            </a: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ему</a:t>
            </a:r>
            <a:b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white"/>
                </a:solidFill>
                <a:ea typeface="+mn-ea"/>
                <a:cs typeface="+mn-cs"/>
              </a:rPr>
              <a:t>Т.п.</a:t>
            </a:r>
            <a:endParaRPr lang="ru-RU" sz="6000" dirty="0">
              <a:solidFill>
                <a:prstClr val="white"/>
              </a:solidFill>
              <a:ea typeface="+mn-ea"/>
              <a:cs typeface="+mn-cs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899592" y="1916832"/>
            <a:ext cx="1368152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9759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625136" cy="2232248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-ом –ем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err="1" smtClean="0"/>
              <a:t>П.п</a:t>
            </a:r>
            <a:endParaRPr lang="ru-RU" sz="6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355976" y="1772816"/>
            <a:ext cx="0" cy="11521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8399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544615"/>
          </a:xfrm>
        </p:spPr>
        <p:txBody>
          <a:bodyPr>
            <a:noAutofit/>
          </a:bodyPr>
          <a:lstStyle/>
          <a:p>
            <a:pPr algn="l"/>
            <a:r>
              <a:rPr lang="ru-RU" sz="9600" i="1" dirty="0">
                <a:latin typeface="Times New Roman"/>
                <a:ea typeface="Calibri"/>
              </a:rPr>
              <a:t>ранн</a:t>
            </a:r>
            <a:r>
              <a:rPr lang="ru-RU" sz="9600" i="1" dirty="0">
                <a:solidFill>
                  <a:srgbClr val="FF0000"/>
                </a:solidFill>
                <a:latin typeface="Times New Roman"/>
                <a:ea typeface="Calibri"/>
              </a:rPr>
              <a:t>им</a:t>
            </a:r>
            <a:r>
              <a:rPr lang="ru-RU" sz="9600" i="1" dirty="0">
                <a:latin typeface="Times New Roman"/>
                <a:ea typeface="Calibri"/>
              </a:rPr>
              <a:t> </a:t>
            </a:r>
            <a:r>
              <a:rPr lang="ru-RU" sz="9600" i="1" dirty="0" smtClean="0">
                <a:latin typeface="Times New Roman"/>
                <a:ea typeface="Calibri"/>
              </a:rPr>
              <a:t>утром(ср.р.,</a:t>
            </a:r>
            <a:r>
              <a:rPr lang="ru-RU" sz="9600" i="1" dirty="0" err="1" smtClean="0">
                <a:latin typeface="Times New Roman"/>
                <a:ea typeface="Calibri"/>
              </a:rPr>
              <a:t>Т.п</a:t>
            </a:r>
            <a:r>
              <a:rPr lang="ru-RU" sz="9600" i="1" dirty="0" smtClean="0">
                <a:latin typeface="Times New Roman"/>
                <a:ea typeface="Calibri"/>
              </a:rPr>
              <a:t>.)</a:t>
            </a:r>
            <a:endParaRPr lang="ru-RU" sz="9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0" indent="0">
              <a:buNone/>
            </a:pPr>
            <a:r>
              <a:rPr lang="ru-RU" sz="8800" i="1" dirty="0">
                <a:solidFill>
                  <a:prstClr val="white"/>
                </a:solidFill>
                <a:latin typeface="Times New Roman"/>
                <a:ea typeface="Calibri"/>
              </a:rPr>
              <a:t>по снежн</a:t>
            </a:r>
            <a:r>
              <a:rPr lang="ru-RU" sz="8800" i="1" dirty="0">
                <a:solidFill>
                  <a:srgbClr val="FF0000"/>
                </a:solidFill>
                <a:latin typeface="Times New Roman"/>
                <a:ea typeface="Calibri"/>
              </a:rPr>
              <a:t>ому</a:t>
            </a:r>
            <a:r>
              <a:rPr lang="ru-RU" sz="8800" i="1" dirty="0">
                <a:solidFill>
                  <a:prstClr val="white"/>
                </a:solidFill>
                <a:latin typeface="Times New Roman"/>
                <a:ea typeface="Calibri"/>
              </a:rPr>
              <a:t> </a:t>
            </a:r>
            <a:r>
              <a:rPr lang="ru-RU" sz="8800" i="1" dirty="0" smtClean="0">
                <a:solidFill>
                  <a:prstClr val="white"/>
                </a:solidFill>
                <a:latin typeface="Times New Roman"/>
                <a:ea typeface="Calibri"/>
              </a:rPr>
              <a:t>полю(</a:t>
            </a:r>
            <a:r>
              <a:rPr lang="ru-RU" sz="8800" i="1" dirty="0" err="1" smtClean="0">
                <a:solidFill>
                  <a:prstClr val="white"/>
                </a:solidFill>
                <a:latin typeface="Times New Roman"/>
                <a:ea typeface="Calibri"/>
              </a:rPr>
              <a:t>ср.р</a:t>
            </a:r>
            <a:r>
              <a:rPr lang="ru-RU" sz="8800" i="1" dirty="0" smtClean="0">
                <a:solidFill>
                  <a:prstClr val="white"/>
                </a:solidFill>
                <a:latin typeface="Times New Roman"/>
                <a:ea typeface="Calibri"/>
              </a:rPr>
              <a:t>., </a:t>
            </a:r>
            <a:r>
              <a:rPr lang="ru-RU" sz="8800" i="1" dirty="0" err="1" smtClean="0">
                <a:solidFill>
                  <a:prstClr val="white"/>
                </a:solidFill>
                <a:latin typeface="Times New Roman"/>
                <a:ea typeface="Calibri"/>
              </a:rPr>
              <a:t>Д.п</a:t>
            </a:r>
            <a:r>
              <a:rPr lang="ru-RU" sz="8800" i="1" dirty="0" smtClean="0">
                <a:solidFill>
                  <a:prstClr val="white"/>
                </a:solidFill>
                <a:latin typeface="Times New Roman"/>
                <a:ea typeface="Calibri"/>
              </a:rPr>
              <a:t>.)</a:t>
            </a:r>
            <a:endParaRPr lang="ru-RU" sz="8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768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107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-ой -ый    -ым     -ого  –ому  -ий    –им    –его- –ему  И.п.</vt:lpstr>
      <vt:lpstr>Презентация PowerPoint</vt:lpstr>
      <vt:lpstr>-ий    -ым     -ого  –ому  -ее    –им    –его- –ему Д.п.</vt:lpstr>
      <vt:lpstr>    -ой -ый    -ым     -ого  –ому  -ий    –им    –его- –ему  В.п. </vt:lpstr>
      <vt:lpstr>-ий    -ым     -ого  –ому  -ее    –им    –его- –ему Т.п.</vt:lpstr>
      <vt:lpstr>  -ом –ем  П.п</vt:lpstr>
      <vt:lpstr>ранним утром(ср.р.,Т.п.)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User</cp:lastModifiedBy>
  <cp:revision>77</cp:revision>
  <dcterms:created xsi:type="dcterms:W3CDTF">2011-02-05T17:20:47Z</dcterms:created>
  <dcterms:modified xsi:type="dcterms:W3CDTF">2013-11-17T11:35:26Z</dcterms:modified>
</cp:coreProperties>
</file>