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36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96F98C-4BB9-4162-9907-85E6AE18F9B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816E60-B76D-46E2-8EC9-47D880BB9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Составила: Образцова Людмила Николаевна,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учитель начальных классов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МБОУ «Средняя школа № 16 г.Балаково.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Внеклассное мероприятие 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«Здравствуй, школа!»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(День знаний в 1 классе)</a:t>
            </a:r>
            <a:endParaRPr lang="ru-RU" dirty="0"/>
          </a:p>
        </p:txBody>
      </p:sp>
      <p:pic>
        <p:nvPicPr>
          <p:cNvPr id="4" name="il_fi" descr="http://www.alegri.ru/images/59%283%29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285860"/>
            <a:ext cx="128585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Отгадай сказки!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22530" name="Picture 2" descr="http://static2.insales.ru/images/products/1/1131/984171/original/Volk_i_semero_kozlyat_Kniga_Rosma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214578" cy="27146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2532" name="Picture 4" descr="http://ruskino.ru/film/684/md_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2071702" cy="264320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2534" name="Picture 6" descr="https://encrypted-tbn0.google.com/images?q=tbn:ANd9GcQ3gWUq16au0W5ks15bBnoRFLh6vGstdLgVMzqEch13eSg4JB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298" y="3429000"/>
            <a:ext cx="2071702" cy="27860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2536" name="Picture 8" descr="http://phildv.ru/images/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357562"/>
            <a:ext cx="2071702" cy="278608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Буквы - акробатки!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- Какое слово странное! Совсем, как иностранное !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9600" dirty="0" smtClean="0"/>
              <a:t>       </a:t>
            </a:r>
            <a:r>
              <a:rPr lang="en-US" sz="9600" dirty="0" smtClean="0">
                <a:solidFill>
                  <a:srgbClr val="FF0000"/>
                </a:solidFill>
              </a:rPr>
              <a:t>LHOW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3.bp.blogspot.com/_XV45BHRq4Qo/TLcBJXP0gVI/AAAAAAAAAU4/ncX4Vd84Hck/s320/%25D0%2593%25D0%25BD%25D0%25BE%25D0%25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214686"/>
            <a:ext cx="2428892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Загадочная цифра!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Я важней всех потому,                                                                                                                            Что запутать всех могу.                                                                                                                                   Если я перевернусь,                                                                                                                                                     То другою окажусь</a:t>
            </a:r>
            <a:r>
              <a:rPr lang="ru-RU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.</a:t>
            </a:r>
          </a:p>
          <a:p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Пять щенят в футбол играли,                                                                                            Одного домой позвали,                                                                                                                                             Он в окно глядит, считает,                                                                                                                                                               Сколько их теперь играет? </a:t>
            </a:r>
          </a:p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Ёж по лесу как – то шёл,                                                                                                                                   На обед грибы нашёл.                                                                                                                                             2 под берёзой, 1 - у осины.                                                                                                                        Сколько их будет в плетёной корзине? 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         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               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5602" name="Picture 2" descr="http://www.waterlooschoolblackpool.co.uk/cms/images/stories/seagull_year6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857760"/>
            <a:ext cx="1285884" cy="1571636"/>
          </a:xfrm>
          <a:prstGeom prst="rect">
            <a:avLst/>
          </a:prstGeom>
          <a:noFill/>
        </p:spPr>
      </p:pic>
      <p:pic>
        <p:nvPicPr>
          <p:cNvPr id="25604" name="Picture 4" descr="http://www.astrogle.com/images/articles/numerology/number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14818"/>
            <a:ext cx="1357322" cy="1643098"/>
          </a:xfrm>
          <a:prstGeom prst="rect">
            <a:avLst/>
          </a:prstGeom>
          <a:noFill/>
        </p:spPr>
      </p:pic>
      <p:pic>
        <p:nvPicPr>
          <p:cNvPr id="25606" name="Picture 6" descr="http://www.waterlooschoolblackpool.co.uk/cms/images/stories/seagull_year4cle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1357298"/>
            <a:ext cx="1143008" cy="1838298"/>
          </a:xfrm>
          <a:prstGeom prst="rect">
            <a:avLst/>
          </a:prstGeom>
          <a:noFill/>
        </p:spPr>
      </p:pic>
      <p:pic>
        <p:nvPicPr>
          <p:cNvPr id="25608" name="Picture 8" descr="Year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000240"/>
            <a:ext cx="128588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Домашние животные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www.edu54.ru/sites/default/files/userfiles/image/00646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643206" cy="2143140"/>
          </a:xfrm>
          <a:prstGeom prst="rect">
            <a:avLst/>
          </a:prstGeom>
          <a:noFill/>
        </p:spPr>
      </p:pic>
      <p:pic>
        <p:nvPicPr>
          <p:cNvPr id="26628" name="Picture 4" descr="http://domsnov.ru/foto/kor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2357454" cy="2214578"/>
          </a:xfrm>
          <a:prstGeom prst="rect">
            <a:avLst/>
          </a:prstGeom>
          <a:noFill/>
        </p:spPr>
      </p:pic>
      <p:pic>
        <p:nvPicPr>
          <p:cNvPr id="26630" name="Picture 6" descr="http://www.workersforjesus.com/dfi/duc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71612"/>
            <a:ext cx="2428892" cy="2143140"/>
          </a:xfrm>
          <a:prstGeom prst="rect">
            <a:avLst/>
          </a:prstGeom>
          <a:noFill/>
        </p:spPr>
      </p:pic>
      <p:pic>
        <p:nvPicPr>
          <p:cNvPr id="26636" name="Picture 12" descr="http://teremok-kovrov.land.ru/files/murka/image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857628"/>
            <a:ext cx="2571768" cy="2214578"/>
          </a:xfrm>
          <a:prstGeom prst="rect">
            <a:avLst/>
          </a:prstGeom>
          <a:noFill/>
        </p:spPr>
      </p:pic>
      <p:pic>
        <p:nvPicPr>
          <p:cNvPr id="26638" name="Picture 14" descr="https://encrypted-tbn2.google.com/images?q=tbn:ANd9GcRF54p2O_37kpV4_NEAVc0YPEzG5bRe3jHV4uTGRq8F8KwkfYJ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857628"/>
            <a:ext cx="2428892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Дикие животные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datai/zhivotnye/Zajats.files/0007-007-Potomu-chto-i-lisa-i-volk-okhotjatsja-na-nego-chtoby-s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42889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cs10233.userapi.com/u97589535/152838221/x_0d4cac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307183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www.webmechta.com/f/poznay-mir/zay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00438"/>
            <a:ext cx="307183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img-fotki.yandex.ru/get/4809/andrik-asy.0/0_54dd6_e9eec8e1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500306"/>
            <a:ext cx="2428892" cy="3738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Стихи - обманки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Весной венки из одуванчиков плетут, конечно, только… (девочки)</a:t>
            </a:r>
          </a:p>
          <a:p>
            <a:r>
              <a:rPr lang="ru-RU" dirty="0" smtClean="0"/>
              <a:t>Болты, шурупы, шестерёнки найдёшь в кармане у… (мальчишки)</a:t>
            </a:r>
          </a:p>
          <a:p>
            <a:r>
              <a:rPr lang="ru-RU" dirty="0" smtClean="0"/>
              <a:t>Коньки на льду чертили стрелочки, в хоккей весь день играли… (мальчики)</a:t>
            </a:r>
          </a:p>
          <a:p>
            <a:r>
              <a:rPr lang="ru-RU" dirty="0" smtClean="0"/>
              <a:t>Бояться темноты трусишки, все, как один, они… (девчонки)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Наказ первоклассникам!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sz="3200" b="1" dirty="0" smtClean="0">
                <a:solidFill>
                  <a:srgbClr val="C00000"/>
                </a:solidFill>
              </a:rPr>
              <a:t>Вот пришёл желанный час: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Ты зачислен в 1 класс!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Ты, дружок, послушай нас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Мы даём тебе наказ: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Всем о школе расскажи,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Честью школы дорожи!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Содержи всегда в порядке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Книги, прописи, тетрадки!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Должен знать ты на «отлично»: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Драться в школе – неприлично.               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Аккуратен, вежлив будь,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Здороваться не позабудь!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Чтобы был всегда здоров,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Кашу ешь, кефир и плов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Слушай маму, слушай папу,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      И учительницу Вашу.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Если выполнишь наказ, во второй пойдёшь ты класс!</a:t>
            </a:r>
          </a:p>
          <a:p>
            <a:endParaRPr lang="ru-RU" dirty="0"/>
          </a:p>
        </p:txBody>
      </p:sp>
      <p:pic>
        <p:nvPicPr>
          <p:cNvPr id="4" name="Picture 7" descr="j0195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16478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j0344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929198"/>
            <a:ext cx="1825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j04325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4325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85723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3357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2786058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j03035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5544349" y="1599395"/>
            <a:ext cx="141763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Здравствуйте, ребята!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Здравствуйте, друзья!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В день осенний рада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Вас увидеть 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Нарядные, парадные, такие ненаглядные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Причёсанные с бантиками девочки сидят.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И мальчики – отличные, такие симпатичные,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Такие аккуратные на нас сейчас глядят. </a:t>
            </a:r>
            <a:endParaRPr lang="ru-RU" dirty="0"/>
          </a:p>
        </p:txBody>
      </p:sp>
      <p:pic>
        <p:nvPicPr>
          <p:cNvPr id="5" name="il_fi" descr="http://domovenok-as.ru/images/photos/medium/article10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s://encrypted-tbn2.google.com/images?q=tbn:ANd9GcSe8vsW1LHlQ1JVxjhlUlkw8ztSuJqmzo6evFCW9z_GSUrf0_nl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00174"/>
            <a:ext cx="1571636" cy="1928826"/>
          </a:xfrm>
          <a:prstGeom prst="rect">
            <a:avLst/>
          </a:prstGeom>
          <a:noFill/>
        </p:spPr>
      </p:pic>
      <p:pic>
        <p:nvPicPr>
          <p:cNvPr id="13" name="Picture 8" descr="j0335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52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j0335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j0335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j0335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52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j0335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42852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j0335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2852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j0335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42852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j0335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42852"/>
            <a:ext cx="1069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«Стихи о школе»</a:t>
            </a:r>
            <a:endParaRPr lang="ru-RU" dirty="0">
              <a:solidFill>
                <a:srgbClr val="C0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Листья золотые кружат на ветру, мы сегодня   встали рано поутру.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www.chitalnya.ru/upload/366/7896556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350046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www.planetaskazok.ru/images/stories/barto/ea_na_uroke_pervii_raz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6"/>
            <a:ext cx="307183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http://norbekovclub.ru/upload/blog/c46/c46e8677937eb9b43c044558734830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643182"/>
            <a:ext cx="1000132" cy="78581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«Стихи о школе»</a:t>
            </a:r>
            <a:endParaRPr lang="ru-RU" dirty="0">
              <a:solidFill>
                <a:srgbClr val="C0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Нам сегодня в школу в первый раз идти, нам желают мамы доброго пути.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il_fi" descr="http://static1.babysfera.ru/e/7/3/c/61041705.8239572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435771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academ.info/upload/node_images_ext/2006/09/5046/5538755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428868"/>
            <a:ext cx="292895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«Стихи о школе»</a:t>
            </a:r>
            <a:endParaRPr lang="ru-RU" dirty="0">
              <a:solidFill>
                <a:srgbClr val="C0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Много дней хороших ждёт нас впереди, нам страна желает доброго пути.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www.uralinform.ru/media/photo/big/12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378621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mger2020.ru/sites/default/files/mg_regions/2_244f8e5f35eaa2c783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42902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«Школьные принадлежности»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ozon.ru/multimedia/audio_cd_covers/1000874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357454" cy="190500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1028" name="Picture 4" descr="http://kolyan.net/uploads/posts/1184043882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00174"/>
            <a:ext cx="1571636" cy="1857388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1030" name="Picture 6" descr="http://animashki.ucoz.com/_ph/77/2/35285039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286016" cy="1857388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1032" name="Picture 8" descr="http://s45.radikal.ru/i108/0902/62/f9849ea148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500438"/>
            <a:ext cx="2857500" cy="240030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Загадки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12" descr="d9560b6f6fc061b4ca526e224d7be47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643050"/>
            <a:ext cx="1905001" cy="2571768"/>
          </a:xfrm>
          <a:noFill/>
          <a:ln>
            <a:solidFill>
              <a:srgbClr val="C00000"/>
            </a:solidFill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Picture 15" descr="20071117090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926" y="3143248"/>
            <a:ext cx="1616075" cy="288131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reflection blurRad="6350" stA="50000" endA="300" endPos="90000" dir="5400000" sy="-100000" algn="bl" rotWithShape="0"/>
          </a:effectLst>
        </p:spPr>
      </p:pic>
      <p:pic>
        <p:nvPicPr>
          <p:cNvPr id="20482" name="Picture 2" descr="http://www.repas96.ru/user_files/eshopimage/tovary/big/351059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00174"/>
            <a:ext cx="2214578" cy="285752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reflection blurRad="6350" stA="50000" endA="300" endPos="90000" dir="5400000" sy="-100000" algn="bl" rotWithShape="0"/>
          </a:effec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 rot="17821178" flipH="1">
            <a:off x="5777993" y="3999411"/>
            <a:ext cx="1193800" cy="2476500"/>
            <a:chOff x="3797" y="754"/>
            <a:chExt cx="852" cy="1931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21 h 3125"/>
                <a:gd name="T2" fmla="*/ 71 w 1252"/>
                <a:gd name="T3" fmla="*/ 0 h 3125"/>
                <a:gd name="T4" fmla="*/ 372 w 1252"/>
                <a:gd name="T5" fmla="*/ 579 h 3125"/>
                <a:gd name="T6" fmla="*/ 395 w 1252"/>
                <a:gd name="T7" fmla="*/ 712 h 3125"/>
                <a:gd name="T8" fmla="*/ 300 w 1252"/>
                <a:gd name="T9" fmla="*/ 600 h 3125"/>
                <a:gd name="T10" fmla="*/ 0 w 1252"/>
                <a:gd name="T11" fmla="*/ 2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 rot="78698">
              <a:off x="4428" y="2311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26 w 121"/>
                <a:gd name="T1" fmla="*/ 0 h 230"/>
                <a:gd name="T2" fmla="*/ 0 w 121"/>
                <a:gd name="T3" fmla="*/ 6 h 230"/>
                <a:gd name="T4" fmla="*/ 38 w 121"/>
                <a:gd name="T5" fmla="*/ 53 h 230"/>
                <a:gd name="T6" fmla="*/ 26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273 w 1094"/>
                <a:gd name="T1" fmla="*/ 595 h 2612"/>
                <a:gd name="T2" fmla="*/ 344 w 1094"/>
                <a:gd name="T3" fmla="*/ 574 h 2612"/>
                <a:gd name="T4" fmla="*/ 320 w 1094"/>
                <a:gd name="T5" fmla="*/ 582 h 2612"/>
                <a:gd name="T6" fmla="*/ 27 w 1094"/>
                <a:gd name="T7" fmla="*/ 0 h 2612"/>
                <a:gd name="T8" fmla="*/ 0 w 1094"/>
                <a:gd name="T9" fmla="*/ 7 h 2612"/>
                <a:gd name="T10" fmla="*/ 296 w 1094"/>
                <a:gd name="T11" fmla="*/ 589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>
                <a:effectLst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Назови отметку!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4.bp.blogspot.com/_x2ojGN0Gisw/TKIvVrEJyII/AAAAAAAAKs0/nUMyLyokhzw/s1600/storenumber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643174" cy="421484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http://school37.centerstart.ru/sites/default/files/u11/day-5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500330" cy="342902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0" name="Picture 6" descr="https://encrypted-tbn1.google.com/images?q=tbn:ANd9GcRGKzJ8DQ5OrKvSbn7AbBeGtUqVz-wByeec0kHHHC0_FYVbPyY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14620"/>
            <a:ext cx="1785950" cy="300039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530</TotalTime>
  <Words>399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Внеклассное мероприятие  «Здравствуй, школа!» (День знаний в 1 классе)</vt:lpstr>
      <vt:lpstr>Слайд 2</vt:lpstr>
      <vt:lpstr>Слайд 3</vt:lpstr>
      <vt:lpstr>«Стихи о школе»</vt:lpstr>
      <vt:lpstr>«Стихи о школе»</vt:lpstr>
      <vt:lpstr>«Стихи о школе»</vt:lpstr>
      <vt:lpstr>«Школьные принадлежности»</vt:lpstr>
      <vt:lpstr>Загадки</vt:lpstr>
      <vt:lpstr>Назови отметку!</vt:lpstr>
      <vt:lpstr>Отгадай сказки!</vt:lpstr>
      <vt:lpstr>Буквы - акробатки!</vt:lpstr>
      <vt:lpstr>Загадочная цифра!</vt:lpstr>
      <vt:lpstr>Домашние животные</vt:lpstr>
      <vt:lpstr>Дикие животные</vt:lpstr>
      <vt:lpstr>Стихи - обманки</vt:lpstr>
      <vt:lpstr>Наказ первоклассникам!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«Здравствуй, школа!» (День знаний в 1 классе)</dc:title>
  <dc:creator>joker</dc:creator>
  <cp:lastModifiedBy>joker</cp:lastModifiedBy>
  <cp:revision>56</cp:revision>
  <dcterms:created xsi:type="dcterms:W3CDTF">2012-08-29T11:35:42Z</dcterms:created>
  <dcterms:modified xsi:type="dcterms:W3CDTF">2012-08-31T03:29:00Z</dcterms:modified>
</cp:coreProperties>
</file>