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8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84" r:id="rId15"/>
    <p:sldId id="275" r:id="rId16"/>
    <p:sldId id="274" r:id="rId17"/>
    <p:sldId id="278" r:id="rId18"/>
    <p:sldId id="277" r:id="rId19"/>
    <p:sldId id="276" r:id="rId20"/>
    <p:sldId id="279" r:id="rId21"/>
    <p:sldId id="280" r:id="rId22"/>
    <p:sldId id="281" r:id="rId23"/>
    <p:sldId id="282" r:id="rId24"/>
    <p:sldId id="28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355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2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0889E-809D-4181-80FB-7E35D90BBF07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3F059-6EE2-4E60-B2FD-2BC00DD120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169E7D-BCE2-4D0E-805F-FC9891CBEC31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ADD6EB-DB90-4C64-8F32-7F4F549EE6B4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8BBD9FA-DB92-4DB2-A90D-6FE940BC985C}" type="slidenum">
              <a:rPr lang="ru-RU" sz="1200" b="0"/>
              <a:pPr algn="r"/>
              <a:t>4</a:t>
            </a:fld>
            <a:endParaRPr lang="ru-RU" sz="1200" b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5600D0F-5BE6-4C66-B3EB-DDB56BAE3E56}" type="slidenum">
              <a:rPr lang="ru-RU" sz="1200" b="0"/>
              <a:pPr algn="r"/>
              <a:t>5</a:t>
            </a:fld>
            <a:endParaRPr lang="ru-RU" sz="1200" b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9CE7CF-03E5-4CBA-8A26-78ABAFBBAA9D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757D7D-D6CF-4109-A0C7-70E21C62D07C}" type="slidenum">
              <a:rPr lang="ru-RU" smtClean="0"/>
              <a:pPr/>
              <a:t>24</a:t>
            </a:fld>
            <a:endParaRPr lang="ru-RU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E66A4-FF9B-42AA-9D19-6B3A9EF749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1" name="AutoShape 25"/>
          <p:cNvSpPr>
            <a:spLocks noChangeArrowheads="1"/>
          </p:cNvSpPr>
          <p:nvPr/>
        </p:nvSpPr>
        <p:spPr bwMode="auto">
          <a:xfrm>
            <a:off x="539750" y="188913"/>
            <a:ext cx="6985000" cy="1368425"/>
          </a:xfrm>
          <a:prstGeom prst="chevron">
            <a:avLst>
              <a:gd name="adj" fmla="val 99536"/>
            </a:avLst>
          </a:prstGeom>
          <a:gradFill rotWithShape="1">
            <a:gsLst>
              <a:gs pos="0">
                <a:srgbClr val="DDEBCF"/>
              </a:gs>
              <a:gs pos="50000">
                <a:srgbClr val="FFFF00"/>
              </a:gs>
              <a:gs pos="100000">
                <a:srgbClr val="00FFFF"/>
              </a:gs>
            </a:gsLst>
            <a:lin ang="54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kk-KZ" sz="180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kk-KZ" sz="3200">
                <a:latin typeface="Times New Roman" pitchFamily="18" charset="0"/>
                <a:cs typeface="Times New Roman" pitchFamily="18" charset="0"/>
              </a:rPr>
              <a:t>Қазақ тілі. 3 сынып</a:t>
            </a:r>
            <a:endParaRPr lang="ru-RU" sz="3200" b="0"/>
          </a:p>
        </p:txBody>
      </p:sp>
      <p:pic>
        <p:nvPicPr>
          <p:cNvPr id="27" name="Picture 5" descr="Gul_flash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714500"/>
            <a:ext cx="236220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10"/>
          <p:cNvSpPr>
            <a:spLocks noChangeArrowheads="1"/>
          </p:cNvSpPr>
          <p:nvPr/>
        </p:nvSpPr>
        <p:spPr bwMode="auto">
          <a:xfrm>
            <a:off x="3851275" y="3141663"/>
            <a:ext cx="446563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k-KZ" sz="4800" i="1">
                <a:solidFill>
                  <a:srgbClr val="FF3300"/>
                </a:solidFill>
                <a:latin typeface="Times New Roman" pitchFamily="18" charset="0"/>
              </a:rPr>
              <a:t>Бастауыш</a:t>
            </a:r>
            <a:endParaRPr lang="ru-RU" sz="4800" i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053" name="Text Box 12"/>
          <p:cNvSpPr txBox="1">
            <a:spLocks noChangeArrowheads="1"/>
          </p:cNvSpPr>
          <p:nvPr/>
        </p:nvSpPr>
        <p:spPr bwMode="auto">
          <a:xfrm>
            <a:off x="2700338" y="2060575"/>
            <a:ext cx="52562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k-KZ" sz="4000">
                <a:solidFill>
                  <a:srgbClr val="0000FF"/>
                </a:solidFill>
                <a:latin typeface="Times New Roman" pitchFamily="18" charset="0"/>
              </a:rPr>
              <a:t>Сабақ тақырыбы:</a:t>
            </a:r>
            <a:endParaRPr lang="ru-RU" sz="40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055" name="TextBox 6"/>
          <p:cNvSpPr txBox="1">
            <a:spLocks noChangeArrowheads="1"/>
          </p:cNvSpPr>
          <p:nvPr/>
        </p:nvSpPr>
        <p:spPr bwMode="auto">
          <a:xfrm>
            <a:off x="2571750" y="542925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slow" advTm="13171"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848284"/>
              </a:clrFrom>
              <a:clrTo>
                <a:srgbClr val="84828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848284"/>
              </a:clrFrom>
              <a:clrTo>
                <a:srgbClr val="84828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63" y="214313"/>
            <a:ext cx="7072312" cy="664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14546" y="2500306"/>
            <a:ext cx="6048375" cy="257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Қарашаның он жетісі</a:t>
            </a:r>
          </a:p>
          <a:p>
            <a:pPr algn="ctr">
              <a:defRPr/>
            </a:pPr>
            <a:r>
              <a:rPr lang="kk-KZ" sz="3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Сынып жұмысы</a:t>
            </a:r>
          </a:p>
          <a:p>
            <a:pPr algn="ctr">
              <a:defRPr/>
            </a:pPr>
            <a:r>
              <a:rPr lang="kk-KZ" sz="3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Бастауыш</a:t>
            </a:r>
          </a:p>
          <a:p>
            <a:pPr algn="ctr">
              <a:defRPr/>
            </a:pPr>
            <a:endParaRPr lang="kk-KZ" sz="3800" b="0" dirty="0">
              <a:solidFill>
                <a:srgbClr val="0000FF"/>
              </a:solidFill>
              <a:latin typeface="Century" pitchFamily="18" charset="0"/>
            </a:endParaRPr>
          </a:p>
          <a:p>
            <a:pPr algn="ctr">
              <a:defRPr/>
            </a:pPr>
            <a:endParaRPr lang="kk-KZ" sz="1800" b="0" dirty="0">
              <a:solidFill>
                <a:srgbClr val="0000FF"/>
              </a:solidFill>
              <a:latin typeface="Century" pitchFamily="18" charset="0"/>
            </a:endParaRPr>
          </a:p>
          <a:p>
            <a:pPr algn="ctr">
              <a:defRPr/>
            </a:pPr>
            <a:endParaRPr lang="ru-RU" sz="1800" b="0" dirty="0">
              <a:solidFill>
                <a:srgbClr val="0000FF"/>
              </a:solidFill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6350"/>
            <a:ext cx="91821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kk-KZ" sz="4000" b="1" i="1" smtClean="0">
                <a:solidFill>
                  <a:srgbClr val="0000FF"/>
                </a:solidFill>
                <a:latin typeface="Century Schoolbook" pitchFamily="18" charset="0"/>
              </a:rPr>
              <a:t>         Дәптермен жұмыс</a:t>
            </a:r>
            <a:br>
              <a:rPr lang="kk-KZ" sz="4000" b="1" i="1" smtClean="0">
                <a:solidFill>
                  <a:srgbClr val="0000FF"/>
                </a:solidFill>
                <a:latin typeface="Century Schoolbook" pitchFamily="18" charset="0"/>
              </a:rPr>
            </a:br>
            <a:r>
              <a:rPr lang="kk-KZ" sz="2800" b="1" i="1" smtClean="0">
                <a:solidFill>
                  <a:srgbClr val="0000FF"/>
                </a:solidFill>
                <a:latin typeface="Century Schoolbook" pitchFamily="18" charset="0"/>
              </a:rPr>
              <a:t/>
            </a:r>
            <a:br>
              <a:rPr lang="kk-KZ" sz="2800" b="1" i="1" smtClean="0">
                <a:solidFill>
                  <a:srgbClr val="0000FF"/>
                </a:solidFill>
                <a:latin typeface="Century Schoolbook" pitchFamily="18" charset="0"/>
              </a:rPr>
            </a:br>
            <a:r>
              <a:rPr lang="kk-KZ" sz="2800" b="1" i="1" smtClean="0">
                <a:solidFill>
                  <a:srgbClr val="0000FF"/>
                </a:solidFill>
                <a:latin typeface="Century Schoolbook" pitchFamily="18" charset="0"/>
              </a:rPr>
              <a:t>    Көркем жазу </a:t>
            </a:r>
            <a:endParaRPr lang="ru-RU" sz="2800" b="1" i="1" smtClean="0">
              <a:solidFill>
                <a:srgbClr val="0000FF"/>
              </a:solidFill>
              <a:latin typeface="Century Schoolbook" pitchFamily="18" charset="0"/>
            </a:endParaRP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848284"/>
              </a:clrFrom>
              <a:clrTo>
                <a:srgbClr val="84828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6046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848284"/>
              </a:clrFrom>
              <a:clrTo>
                <a:srgbClr val="84828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3613" y="0"/>
            <a:ext cx="183038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9"/>
          <p:cNvSpPr txBox="1">
            <a:spLocks noChangeArrowheads="1"/>
          </p:cNvSpPr>
          <p:nvPr/>
        </p:nvSpPr>
        <p:spPr bwMode="auto">
          <a:xfrm>
            <a:off x="3795713" y="2625725"/>
            <a:ext cx="4160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 b="0"/>
          </a:p>
        </p:txBody>
      </p:sp>
      <p:sp>
        <p:nvSpPr>
          <p:cNvPr id="13319" name="Text Box 10"/>
          <p:cNvSpPr txBox="1">
            <a:spLocks noChangeArrowheads="1"/>
          </p:cNvSpPr>
          <p:nvPr/>
        </p:nvSpPr>
        <p:spPr bwMode="auto">
          <a:xfrm>
            <a:off x="3635375" y="2565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/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755650" y="2693988"/>
            <a:ext cx="7416800" cy="1095375"/>
            <a:chOff x="476" y="1661"/>
            <a:chExt cx="4672" cy="690"/>
          </a:xfrm>
        </p:grpSpPr>
        <p:sp>
          <p:nvSpPr>
            <p:cNvPr id="13323" name="Line 13"/>
            <p:cNvSpPr>
              <a:spLocks noChangeShapeType="1"/>
            </p:cNvSpPr>
            <p:nvPr/>
          </p:nvSpPr>
          <p:spPr bwMode="auto">
            <a:xfrm>
              <a:off x="476" y="1661"/>
              <a:ext cx="4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4" name="Line 14"/>
            <p:cNvSpPr>
              <a:spLocks noChangeShapeType="1"/>
            </p:cNvSpPr>
            <p:nvPr/>
          </p:nvSpPr>
          <p:spPr bwMode="auto">
            <a:xfrm>
              <a:off x="476" y="1833"/>
              <a:ext cx="4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5" name="Line 15"/>
            <p:cNvSpPr>
              <a:spLocks noChangeShapeType="1"/>
            </p:cNvSpPr>
            <p:nvPr/>
          </p:nvSpPr>
          <p:spPr bwMode="auto">
            <a:xfrm>
              <a:off x="476" y="2170"/>
              <a:ext cx="4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6" name="Line 16"/>
            <p:cNvSpPr>
              <a:spLocks noChangeShapeType="1"/>
            </p:cNvSpPr>
            <p:nvPr/>
          </p:nvSpPr>
          <p:spPr bwMode="auto">
            <a:xfrm>
              <a:off x="476" y="2351"/>
              <a:ext cx="4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3321" name="Picture 20"/>
          <p:cNvPicPr>
            <a:picLocks noChangeAspect="1" noChangeArrowheads="1"/>
          </p:cNvPicPr>
          <p:nvPr/>
        </p:nvPicPr>
        <p:blipFill>
          <a:blip r:embed="rId5">
            <a:lum contrast="12000"/>
          </a:blip>
          <a:srcRect/>
          <a:stretch>
            <a:fillRect/>
          </a:stretch>
        </p:blipFill>
        <p:spPr bwMode="auto">
          <a:xfrm>
            <a:off x="820738" y="4138613"/>
            <a:ext cx="3887787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22"/>
          <p:cNvPicPr>
            <a:picLocks noChangeAspect="1" noChangeArrowheads="1"/>
          </p:cNvPicPr>
          <p:nvPr/>
        </p:nvPicPr>
        <p:blipFill>
          <a:blip r:embed="rId6"/>
          <a:srcRect b="-56"/>
          <a:stretch>
            <a:fillRect/>
          </a:stretch>
        </p:blipFill>
        <p:spPr bwMode="auto">
          <a:xfrm>
            <a:off x="4787900" y="4133850"/>
            <a:ext cx="3168650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9275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kk-KZ" sz="4000" b="1" i="1" smtClean="0">
                <a:solidFill>
                  <a:srgbClr val="0000FF"/>
                </a:solidFill>
                <a:latin typeface="Century Schoolbook" pitchFamily="18" charset="0"/>
              </a:rPr>
              <a:t/>
            </a:r>
            <a:br>
              <a:rPr lang="kk-KZ" sz="4000" b="1" i="1" smtClean="0">
                <a:solidFill>
                  <a:srgbClr val="0000FF"/>
                </a:solidFill>
                <a:latin typeface="Century Schoolbook" pitchFamily="18" charset="0"/>
              </a:rPr>
            </a:br>
            <a:r>
              <a:rPr lang="kk-KZ" sz="3600" b="1" i="1" smtClean="0">
                <a:solidFill>
                  <a:srgbClr val="0000FF"/>
                </a:solidFill>
                <a:latin typeface="Century Schoolbook" pitchFamily="18" charset="0"/>
              </a:rPr>
              <a:t>Оқулықпен жұмыс</a:t>
            </a:r>
            <a:br>
              <a:rPr lang="kk-KZ" sz="3600" b="1" i="1" smtClean="0">
                <a:solidFill>
                  <a:srgbClr val="0000FF"/>
                </a:solidFill>
                <a:latin typeface="Century Schoolbook" pitchFamily="18" charset="0"/>
              </a:rPr>
            </a:br>
            <a:r>
              <a:rPr lang="kk-KZ" sz="3200" b="1" i="1" smtClean="0">
                <a:solidFill>
                  <a:srgbClr val="CC0000"/>
                </a:solidFill>
                <a:latin typeface="Century Schoolbook" pitchFamily="18" charset="0"/>
              </a:rPr>
              <a:t>22-жаттығу</a:t>
            </a:r>
            <a:br>
              <a:rPr lang="kk-KZ" sz="3200" b="1" i="1" smtClean="0">
                <a:solidFill>
                  <a:srgbClr val="CC0000"/>
                </a:solidFill>
                <a:latin typeface="Century Schoolbook" pitchFamily="18" charset="0"/>
              </a:rPr>
            </a:br>
            <a:r>
              <a:rPr lang="kk-KZ" sz="2800" b="1" i="1" smtClean="0">
                <a:solidFill>
                  <a:schemeClr val="tx1"/>
                </a:solidFill>
                <a:latin typeface="Century Schoolbook" pitchFamily="18" charset="0"/>
              </a:rPr>
              <a:t>   Сөйлемдерді көшіріп жаз.</a:t>
            </a:r>
            <a:r>
              <a:rPr lang="kk-KZ" sz="2800" b="1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br>
              <a:rPr lang="kk-KZ" sz="2800" b="1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800" b="1" i="1" smtClean="0">
              <a:solidFill>
                <a:schemeClr val="tx1"/>
              </a:solidFill>
              <a:latin typeface="Century Schoolbook" pitchFamily="18" charset="0"/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848284"/>
              </a:clrFrom>
              <a:clrTo>
                <a:srgbClr val="84828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50" y="269875"/>
            <a:ext cx="116046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848284"/>
              </a:clrFrom>
              <a:clrTo>
                <a:srgbClr val="84828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3613" y="0"/>
            <a:ext cx="183038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11"/>
          <p:cNvSpPr txBox="1">
            <a:spLocks noChangeArrowheads="1"/>
          </p:cNvSpPr>
          <p:nvPr/>
        </p:nvSpPr>
        <p:spPr bwMode="auto">
          <a:xfrm>
            <a:off x="3635375" y="2565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/>
          </a:p>
        </p:txBody>
      </p:sp>
      <p:sp>
        <p:nvSpPr>
          <p:cNvPr id="14342" name="Text Box 13"/>
          <p:cNvSpPr txBox="1">
            <a:spLocks noChangeArrowheads="1"/>
          </p:cNvSpPr>
          <p:nvPr/>
        </p:nvSpPr>
        <p:spPr bwMode="auto">
          <a:xfrm>
            <a:off x="179388" y="2454275"/>
            <a:ext cx="87852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k-KZ" sz="3600">
                <a:latin typeface="Times New Roman" pitchFamily="18" charset="0"/>
              </a:rPr>
              <a:t>     Жел </a:t>
            </a:r>
            <a:r>
              <a:rPr lang="kk-KZ" sz="3600" b="0">
                <a:latin typeface="Times New Roman" pitchFamily="18" charset="0"/>
              </a:rPr>
              <a:t>соқты.</a:t>
            </a:r>
            <a:r>
              <a:rPr lang="kk-KZ" sz="3600">
                <a:latin typeface="Times New Roman" pitchFamily="18" charset="0"/>
              </a:rPr>
              <a:t> Бұлт </a:t>
            </a:r>
            <a:r>
              <a:rPr lang="kk-KZ" sz="3600" b="0">
                <a:latin typeface="Times New Roman" pitchFamily="18" charset="0"/>
              </a:rPr>
              <a:t>қоюланды.</a:t>
            </a:r>
            <a:r>
              <a:rPr lang="kk-KZ" sz="3600">
                <a:latin typeface="Times New Roman" pitchFamily="18" charset="0"/>
              </a:rPr>
              <a:t> Жаңбыр </a:t>
            </a:r>
            <a:r>
              <a:rPr lang="kk-KZ" sz="3600" b="0">
                <a:latin typeface="Times New Roman" pitchFamily="18" charset="0"/>
              </a:rPr>
              <a:t>себеледі.</a:t>
            </a:r>
            <a:r>
              <a:rPr lang="kk-KZ" sz="3600">
                <a:latin typeface="Times New Roman" pitchFamily="18" charset="0"/>
              </a:rPr>
              <a:t> Оқушы </a:t>
            </a:r>
            <a:r>
              <a:rPr lang="kk-KZ" sz="3600" b="0">
                <a:latin typeface="Times New Roman" pitchFamily="18" charset="0"/>
              </a:rPr>
              <a:t>оқыды.</a:t>
            </a:r>
            <a:r>
              <a:rPr lang="kk-KZ" sz="3600">
                <a:latin typeface="Times New Roman" pitchFamily="18" charset="0"/>
              </a:rPr>
              <a:t> Малшы </a:t>
            </a:r>
            <a:r>
              <a:rPr lang="kk-KZ" sz="3600" b="0">
                <a:latin typeface="Times New Roman" pitchFamily="18" charset="0"/>
              </a:rPr>
              <a:t>бақты.</a:t>
            </a:r>
            <a:endParaRPr lang="ru-RU" sz="3600" b="0">
              <a:latin typeface="Times New Roman" pitchFamily="18" charset="0"/>
            </a:endParaRPr>
          </a:p>
        </p:txBody>
      </p:sp>
      <p:sp>
        <p:nvSpPr>
          <p:cNvPr id="14343" name="Text Box 14"/>
          <p:cNvSpPr txBox="1">
            <a:spLocks noChangeArrowheads="1"/>
          </p:cNvSpPr>
          <p:nvPr/>
        </p:nvSpPr>
        <p:spPr bwMode="auto">
          <a:xfrm>
            <a:off x="71438" y="3933825"/>
            <a:ext cx="9180512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kk-KZ" sz="2700" b="0">
                <a:solidFill>
                  <a:srgbClr val="000099"/>
                </a:solidFill>
                <a:latin typeface="Times New Roman" pitchFamily="18" charset="0"/>
              </a:rPr>
              <a:t> Қарамен жазылған сөздердің астын сыз, оларға сұрақ қой.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k-KZ" sz="2700" b="0">
                <a:solidFill>
                  <a:srgbClr val="000099"/>
                </a:solidFill>
                <a:latin typeface="Times New Roman" pitchFamily="18" charset="0"/>
              </a:rPr>
              <a:t> Бұл сөздер қимыл иесі болып тұрғанын байқа.</a:t>
            </a:r>
            <a:endParaRPr lang="ru-RU" sz="2700" b="0">
              <a:solidFill>
                <a:srgbClr val="00009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13360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kk-KZ" sz="4000" b="1" i="1" dirty="0" smtClean="0">
                <a:solidFill>
                  <a:srgbClr val="0000FF"/>
                </a:solidFill>
                <a:latin typeface="Century Schoolbook" pitchFamily="18" charset="0"/>
              </a:rPr>
              <a:t/>
            </a:r>
            <a:br>
              <a:rPr lang="kk-KZ" sz="4000" b="1" i="1" dirty="0" smtClean="0">
                <a:solidFill>
                  <a:srgbClr val="0000FF"/>
                </a:solidFill>
                <a:latin typeface="Century Schoolbook" pitchFamily="18" charset="0"/>
              </a:rPr>
            </a:br>
            <a:r>
              <a:rPr lang="kk-KZ" sz="3600" b="1" i="1" dirty="0" smtClean="0">
                <a:solidFill>
                  <a:srgbClr val="0000FF"/>
                </a:solidFill>
                <a:latin typeface="Century Schoolbook" pitchFamily="18" charset="0"/>
              </a:rPr>
              <a:t>Оқулықпен жұмыс</a:t>
            </a:r>
            <a:br>
              <a:rPr lang="kk-KZ" sz="3600" b="1" i="1" dirty="0" smtClean="0">
                <a:solidFill>
                  <a:srgbClr val="0000FF"/>
                </a:solidFill>
                <a:latin typeface="Century Schoolbook" pitchFamily="18" charset="0"/>
              </a:rPr>
            </a:br>
            <a:r>
              <a:rPr lang="kk-KZ" sz="3200" b="1" i="1" dirty="0" smtClean="0">
                <a:solidFill>
                  <a:srgbClr val="CC0000"/>
                </a:solidFill>
                <a:latin typeface="Century Schoolbook" pitchFamily="18" charset="0"/>
              </a:rPr>
              <a:t>23-жаттығу</a:t>
            </a:r>
            <a:br>
              <a:rPr lang="kk-KZ" sz="3200" b="1" i="1" dirty="0" smtClean="0">
                <a:solidFill>
                  <a:srgbClr val="CC0000"/>
                </a:solidFill>
                <a:latin typeface="Century Schoolbook" pitchFamily="18" charset="0"/>
              </a:rPr>
            </a:br>
            <a:r>
              <a:rPr lang="kk-KZ" sz="2800" b="1" i="1" dirty="0" smtClean="0">
                <a:solidFill>
                  <a:schemeClr val="tx1"/>
                </a:solidFill>
                <a:latin typeface="Century Schoolbook" pitchFamily="18" charset="0"/>
              </a:rPr>
              <a:t>   </a:t>
            </a:r>
            <a:r>
              <a:rPr lang="kk-KZ" sz="2800" b="1" i="1" dirty="0" smtClean="0">
                <a:solidFill>
                  <a:schemeClr val="tx1"/>
                </a:solidFill>
                <a:latin typeface="Century Schoolbook" pitchFamily="18" charset="0"/>
              </a:rPr>
              <a:t>Сөйлемдерді </a:t>
            </a:r>
            <a:r>
              <a:rPr lang="kk-KZ" sz="2800" b="1" i="1" dirty="0" smtClean="0">
                <a:solidFill>
                  <a:schemeClr val="tx1"/>
                </a:solidFill>
                <a:latin typeface="Century Schoolbook" pitchFamily="18" charset="0"/>
              </a:rPr>
              <a:t>оқып, көшіріп жаз.</a:t>
            </a:r>
            <a:r>
              <a:rPr lang="kk-KZ" sz="2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br>
              <a:rPr lang="kk-KZ" sz="2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800" b="1" i="1" dirty="0" smtClean="0">
              <a:solidFill>
                <a:schemeClr val="tx1"/>
              </a:solidFill>
              <a:latin typeface="Century Schoolbook" pitchFamily="18" charset="0"/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848284"/>
              </a:clrFrom>
              <a:clrTo>
                <a:srgbClr val="84828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50" y="269875"/>
            <a:ext cx="116046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848284"/>
              </a:clrFrom>
              <a:clrTo>
                <a:srgbClr val="84828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3613" y="0"/>
            <a:ext cx="183038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635375" y="2565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/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395288" y="3933825"/>
            <a:ext cx="81010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kk-KZ" sz="3200" b="0" dirty="0">
                <a:solidFill>
                  <a:srgbClr val="000099"/>
                </a:solidFill>
                <a:latin typeface="Times New Roman" pitchFamily="18" charset="0"/>
              </a:rPr>
              <a:t> Қимыл иесі болатын сөздердің астын сыз, оларға сұрақ қой.</a:t>
            </a:r>
            <a:endParaRPr lang="ru-RU" sz="3200" b="0" dirty="0">
              <a:solidFill>
                <a:srgbClr val="00009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>
                <a:alpha val="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300039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12"/>
          <p:cNvSpPr txBox="1">
            <a:spLocks noChangeArrowheads="1"/>
          </p:cNvSpPr>
          <p:nvPr/>
        </p:nvSpPr>
        <p:spPr bwMode="auto">
          <a:xfrm>
            <a:off x="857224" y="2428868"/>
            <a:ext cx="27860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Сәкен оқыды.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500042"/>
            <a:ext cx="292895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00628" y="2428868"/>
            <a:ext cx="3214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Лақ маңырады.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3357562"/>
            <a:ext cx="3166371" cy="1970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187450" y="5589588"/>
            <a:ext cx="62420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Мұз қатты.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635e170f92f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7" descr="dan_the_duck_walking_lg_nwm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804" y="5500702"/>
            <a:ext cx="20383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7" descr="dan_the_duck_walking_lg_nwm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5500702"/>
            <a:ext cx="20383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 descr="dan_the_duck_walking_lg_nwm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5604" y="5500702"/>
            <a:ext cx="20383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895600" y="990600"/>
            <a:ext cx="60198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k-KZ" sz="2600" b="0" dirty="0">
                <a:latin typeface="Times New Roman" pitchFamily="18" charset="0"/>
              </a:rPr>
              <a:t>	</a:t>
            </a:r>
            <a:r>
              <a:rPr lang="kk-KZ" sz="2800" b="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	Сергіту </a:t>
            </a:r>
          </a:p>
          <a:p>
            <a:pPr>
              <a:defRPr/>
            </a:pPr>
            <a:r>
              <a:rPr lang="kk-KZ" sz="2800" b="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	Қане, сапты түзейік,</a:t>
            </a:r>
          </a:p>
          <a:p>
            <a:pPr>
              <a:defRPr/>
            </a:pPr>
            <a:r>
              <a:rPr lang="kk-KZ" sz="2800" b="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	Тіземізді  бүгейік.</a:t>
            </a:r>
          </a:p>
          <a:p>
            <a:pPr>
              <a:defRPr/>
            </a:pPr>
            <a:r>
              <a:rPr lang="kk-KZ" sz="2800" b="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	Ыршып алға  түсейік,</a:t>
            </a:r>
          </a:p>
          <a:p>
            <a:pPr>
              <a:defRPr/>
            </a:pPr>
            <a:r>
              <a:rPr lang="kk-KZ" sz="2800" b="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	Ыршып артқа түсейік.</a:t>
            </a:r>
          </a:p>
          <a:p>
            <a:pPr>
              <a:defRPr/>
            </a:pPr>
            <a:r>
              <a:rPr lang="kk-KZ" sz="2800" b="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	Көбелекше  ұшамыз,</a:t>
            </a:r>
          </a:p>
          <a:p>
            <a:pPr>
              <a:defRPr/>
            </a:pPr>
            <a:r>
              <a:rPr lang="kk-KZ" sz="2800" b="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	Отырамыз, тұрамыз.</a:t>
            </a:r>
          </a:p>
          <a:p>
            <a:pPr>
              <a:defRPr/>
            </a:pPr>
            <a:r>
              <a:rPr lang="kk-KZ" sz="2800" b="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	Сергітуге  мың  алғыс! </a:t>
            </a:r>
            <a:endParaRPr lang="ru-RU" sz="2800" b="0" dirty="0">
              <a:solidFill>
                <a:schemeClr val="accent5">
                  <a:lumMod val="2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22535" name="Picture 8" descr="bird8-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514600"/>
            <a:ext cx="258286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 descr="bird8-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2514600"/>
            <a:ext cx="258286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7" descr="bird8-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2590800"/>
            <a:ext cx="1371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6350"/>
            <a:ext cx="91821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188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kk-KZ" sz="6000" b="1" i="1" dirty="0" smtClean="0">
                <a:solidFill>
                  <a:srgbClr val="CC0000"/>
                </a:solidFill>
                <a:latin typeface="Century Schoolbook" pitchFamily="18" charset="0"/>
              </a:rPr>
              <a:t>     Есте сақта!</a:t>
            </a:r>
            <a:endParaRPr lang="ru-RU" sz="6000" b="1" i="1" dirty="0" smtClean="0">
              <a:solidFill>
                <a:srgbClr val="CC0000"/>
              </a:solidFill>
              <a:latin typeface="Century Schoolbook" pitchFamily="18" charset="0"/>
            </a:endParaRP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848284"/>
              </a:clrFrom>
              <a:clrTo>
                <a:srgbClr val="84828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6046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848284"/>
              </a:clrFrom>
              <a:clrTo>
                <a:srgbClr val="84828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3613" y="0"/>
            <a:ext cx="183038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Загнутый угол 10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6738" y="1484313"/>
            <a:ext cx="8326437" cy="443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 Box 9"/>
          <p:cNvSpPr txBox="1">
            <a:spLocks noChangeArrowheads="1"/>
          </p:cNvSpPr>
          <p:nvPr/>
        </p:nvSpPr>
        <p:spPr bwMode="auto">
          <a:xfrm>
            <a:off x="3795713" y="2625725"/>
            <a:ext cx="4160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 b="0"/>
          </a:p>
        </p:txBody>
      </p:sp>
      <p:sp>
        <p:nvSpPr>
          <p:cNvPr id="21512" name="Text Box 10"/>
          <p:cNvSpPr txBox="1">
            <a:spLocks noChangeArrowheads="1"/>
          </p:cNvSpPr>
          <p:nvPr/>
        </p:nvSpPr>
        <p:spPr bwMode="auto">
          <a:xfrm>
            <a:off x="3635375" y="2565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/>
          </a:p>
        </p:txBody>
      </p:sp>
      <p:sp>
        <p:nvSpPr>
          <p:cNvPr id="21513" name="Text Box 12"/>
          <p:cNvSpPr txBox="1">
            <a:spLocks noChangeArrowheads="1"/>
          </p:cNvSpPr>
          <p:nvPr/>
        </p:nvSpPr>
        <p:spPr bwMode="auto">
          <a:xfrm>
            <a:off x="1042988" y="1916113"/>
            <a:ext cx="76327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k-KZ" sz="3200" i="1" dirty="0">
                <a:latin typeface="Times New Roman" pitchFamily="18" charset="0"/>
                <a:cs typeface="Times New Roman" pitchFamily="18" charset="0"/>
              </a:rPr>
              <a:t>Қимыл, іс-әрекет иесін білдіретін сөзді </a:t>
            </a:r>
            <a:r>
              <a:rPr lang="kk-KZ" sz="32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бастауыш</a:t>
            </a:r>
            <a:r>
              <a:rPr lang="kk-KZ" sz="3200" i="1" dirty="0">
                <a:latin typeface="Times New Roman" pitchFamily="18" charset="0"/>
                <a:cs typeface="Times New Roman" pitchFamily="18" charset="0"/>
              </a:rPr>
              <a:t> дейді. Бастауыштар </a:t>
            </a:r>
            <a:r>
              <a:rPr lang="kk-KZ" sz="3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кім? кімдер? не? нелер? кімі? несі?</a:t>
            </a:r>
            <a:r>
              <a:rPr lang="kk-KZ" sz="3200" i="1" dirty="0">
                <a:latin typeface="Times New Roman" pitchFamily="18" charset="0"/>
                <a:cs typeface="Times New Roman" pitchFamily="18" charset="0"/>
              </a:rPr>
              <a:t> деген сұрақтарға жауап береді: </a:t>
            </a:r>
            <a:r>
              <a:rPr lang="kk-KZ" sz="3200" b="0" i="1" dirty="0">
                <a:latin typeface="Times New Roman" pitchFamily="18" charset="0"/>
                <a:cs typeface="Times New Roman" pitchFamily="18" charset="0"/>
              </a:rPr>
              <a:t>Жәния дайындалды. Боран соқты. Ауылдан әкесі келді.</a:t>
            </a:r>
            <a:endParaRPr lang="ru-RU" sz="3200" b="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9075" y="-292100"/>
            <a:ext cx="9655175" cy="751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xfrm>
            <a:off x="1403350" y="2420938"/>
            <a:ext cx="6937375" cy="2746375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kk-KZ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Дала тегіс сарғайды,</a:t>
            </a:r>
          </a:p>
          <a:p>
            <a:pPr marL="609600" indent="-609600">
              <a:buFont typeface="Wingdings" pitchFamily="2" charset="2"/>
              <a:buNone/>
            </a:pPr>
            <a:r>
              <a:rPr lang="kk-KZ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Шаруа қысқа қамданды.</a:t>
            </a:r>
          </a:p>
          <a:p>
            <a:pPr marL="609600" indent="-609600">
              <a:buFont typeface="Wingdings" pitchFamily="2" charset="2"/>
              <a:buNone/>
            </a:pPr>
            <a:r>
              <a:rPr lang="kk-KZ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Күн қысқара бастады,</a:t>
            </a:r>
          </a:p>
          <a:p>
            <a:pPr marL="609600" indent="-609600">
              <a:buFont typeface="Wingdings" pitchFamily="2" charset="2"/>
              <a:buNone/>
            </a:pPr>
            <a:r>
              <a:rPr lang="kk-KZ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Тауға тұңғыш қар жауды.</a:t>
            </a:r>
            <a:endParaRPr lang="ru-RU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187450" y="476250"/>
            <a:ext cx="7058025" cy="1152525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40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24-жаттығу</a:t>
            </a: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900113" y="1628775"/>
            <a:ext cx="74437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3200" dirty="0">
                <a:latin typeface="Times New Roman" pitchFamily="18" charset="0"/>
              </a:rPr>
              <a:t>Жұмбақтың шешуін тауып, жатқа жаз.</a:t>
            </a:r>
            <a:endParaRPr lang="ru-RU" sz="3200" dirty="0">
              <a:latin typeface="Times New Roman" pitchFamily="18" charset="0"/>
            </a:endParaRPr>
          </a:p>
        </p:txBody>
      </p:sp>
      <p:sp>
        <p:nvSpPr>
          <p:cNvPr id="25606" name="Text Box 7"/>
          <p:cNvSpPr txBox="1">
            <a:spLocks noChangeArrowheads="1"/>
          </p:cNvSpPr>
          <p:nvPr/>
        </p:nvSpPr>
        <p:spPr bwMode="auto">
          <a:xfrm>
            <a:off x="1042988" y="5157788"/>
            <a:ext cx="74898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kk-KZ" sz="3200">
                <a:latin typeface="Times New Roman" pitchFamily="18" charset="0"/>
              </a:rPr>
              <a:t> Әр сөйлемдегі бастауышты тап.</a:t>
            </a:r>
            <a:endParaRPr lang="ru-RU" sz="3200">
              <a:latin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44450"/>
            <a:ext cx="31686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205038"/>
            <a:ext cx="2822575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2205038"/>
            <a:ext cx="277177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4592638"/>
            <a:ext cx="2662238" cy="22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8"/>
          <p:cNvPicPr>
            <a:picLocks noChangeAspect="1" noChangeArrowheads="1"/>
          </p:cNvPicPr>
          <p:nvPr/>
        </p:nvPicPr>
        <p:blipFill>
          <a:blip r:embed="rId6"/>
          <a:srcRect r="386"/>
          <a:stretch>
            <a:fillRect/>
          </a:stretch>
        </p:blipFill>
        <p:spPr bwMode="auto">
          <a:xfrm>
            <a:off x="4716463" y="4600575"/>
            <a:ext cx="2663825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Oval 14"/>
          <p:cNvSpPr>
            <a:spLocks noChangeArrowheads="1"/>
          </p:cNvSpPr>
          <p:nvPr/>
        </p:nvSpPr>
        <p:spPr bwMode="auto">
          <a:xfrm>
            <a:off x="357158" y="500042"/>
            <a:ext cx="2303463" cy="1079500"/>
          </a:xfrm>
          <a:prstGeom prst="ellipse">
            <a:avLst/>
          </a:prstGeom>
          <a:solidFill>
            <a:srgbClr val="FFFF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4" name="Oval 15"/>
          <p:cNvSpPr>
            <a:spLocks noChangeArrowheads="1"/>
          </p:cNvSpPr>
          <p:nvPr/>
        </p:nvSpPr>
        <p:spPr bwMode="auto">
          <a:xfrm>
            <a:off x="6572264" y="571480"/>
            <a:ext cx="2303462" cy="1079500"/>
          </a:xfrm>
          <a:prstGeom prst="ellipse">
            <a:avLst/>
          </a:prstGeom>
          <a:solidFill>
            <a:srgbClr val="FFFF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5" name="Oval 17"/>
          <p:cNvSpPr>
            <a:spLocks noChangeArrowheads="1"/>
          </p:cNvSpPr>
          <p:nvPr/>
        </p:nvSpPr>
        <p:spPr bwMode="auto">
          <a:xfrm>
            <a:off x="6643702" y="5786454"/>
            <a:ext cx="2500298" cy="865187"/>
          </a:xfrm>
          <a:prstGeom prst="ellipse">
            <a:avLst/>
          </a:prstGeom>
          <a:solidFill>
            <a:srgbClr val="FFFF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6" name="Oval 18"/>
          <p:cNvSpPr>
            <a:spLocks noChangeArrowheads="1"/>
          </p:cNvSpPr>
          <p:nvPr/>
        </p:nvSpPr>
        <p:spPr bwMode="auto">
          <a:xfrm>
            <a:off x="0" y="5229225"/>
            <a:ext cx="1979613" cy="865188"/>
          </a:xfrm>
          <a:prstGeom prst="ellipse">
            <a:avLst/>
          </a:prstGeom>
          <a:solidFill>
            <a:srgbClr val="FFFF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7" name="Oval 19"/>
          <p:cNvSpPr>
            <a:spLocks noChangeArrowheads="1"/>
          </p:cNvSpPr>
          <p:nvPr/>
        </p:nvSpPr>
        <p:spPr bwMode="auto">
          <a:xfrm>
            <a:off x="3428992" y="2786058"/>
            <a:ext cx="2509846" cy="1219204"/>
          </a:xfrm>
          <a:prstGeom prst="ellipse">
            <a:avLst/>
          </a:prstGeom>
          <a:solidFill>
            <a:srgbClr val="FFFF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8" name="Text Box 20"/>
          <p:cNvSpPr txBox="1">
            <a:spLocks noChangeArrowheads="1"/>
          </p:cNvSpPr>
          <p:nvPr/>
        </p:nvSpPr>
        <p:spPr bwMode="auto">
          <a:xfrm>
            <a:off x="357158" y="714356"/>
            <a:ext cx="2487641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kk-KZ" sz="3200" b="0" i="1" dirty="0">
                <a:latin typeface="Century Schoolbook" pitchFamily="18" charset="0"/>
              </a:rPr>
              <a:t>боздайды</a:t>
            </a:r>
            <a:endParaRPr lang="ru-RU" sz="3200" b="0" i="1" dirty="0">
              <a:latin typeface="Century Schoolbook" pitchFamily="18" charset="0"/>
            </a:endParaRPr>
          </a:p>
        </p:txBody>
      </p:sp>
      <p:sp>
        <p:nvSpPr>
          <p:cNvPr id="24589" name="Text Box 21"/>
          <p:cNvSpPr txBox="1">
            <a:spLocks noChangeArrowheads="1"/>
          </p:cNvSpPr>
          <p:nvPr/>
        </p:nvSpPr>
        <p:spPr bwMode="auto">
          <a:xfrm>
            <a:off x="6823089" y="714356"/>
            <a:ext cx="2320911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kk-KZ" sz="3200" b="0" i="1" dirty="0">
                <a:latin typeface="Century Schoolbook" pitchFamily="18" charset="0"/>
              </a:rPr>
              <a:t>ақырады</a:t>
            </a:r>
            <a:endParaRPr lang="ru-RU" sz="3200" b="0" i="1" dirty="0">
              <a:latin typeface="Century Schoolbook" pitchFamily="18" charset="0"/>
            </a:endParaRPr>
          </a:p>
        </p:txBody>
      </p:sp>
      <p:sp>
        <p:nvSpPr>
          <p:cNvPr id="24590" name="Text Box 22"/>
          <p:cNvSpPr txBox="1">
            <a:spLocks noChangeArrowheads="1"/>
          </p:cNvSpPr>
          <p:nvPr/>
        </p:nvSpPr>
        <p:spPr bwMode="auto">
          <a:xfrm>
            <a:off x="3500430" y="3000372"/>
            <a:ext cx="2446339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kk-KZ" sz="3200" b="0" i="1" dirty="0">
                <a:latin typeface="Century Schoolbook" pitchFamily="18" charset="0"/>
              </a:rPr>
              <a:t>мөңірейді</a:t>
            </a:r>
            <a:endParaRPr lang="ru-RU" sz="3200" b="0" i="1" dirty="0">
              <a:latin typeface="Century Schoolbook" pitchFamily="18" charset="0"/>
            </a:endParaRPr>
          </a:p>
        </p:txBody>
      </p:sp>
      <p:sp>
        <p:nvSpPr>
          <p:cNvPr id="24591" name="Text Box 23"/>
          <p:cNvSpPr txBox="1">
            <a:spLocks noChangeArrowheads="1"/>
          </p:cNvSpPr>
          <p:nvPr/>
        </p:nvSpPr>
        <p:spPr bwMode="auto">
          <a:xfrm>
            <a:off x="107950" y="5373688"/>
            <a:ext cx="22320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k-KZ" sz="2800" b="0" i="1" dirty="0">
                <a:latin typeface="Century Schoolbook" pitchFamily="18" charset="0"/>
              </a:rPr>
              <a:t>кісінейді</a:t>
            </a:r>
            <a:endParaRPr lang="ru-RU" sz="2800" b="0" i="1" dirty="0">
              <a:latin typeface="Century Schoolbook" pitchFamily="18" charset="0"/>
            </a:endParaRPr>
          </a:p>
        </p:txBody>
      </p:sp>
      <p:sp>
        <p:nvSpPr>
          <p:cNvPr id="24592" name="Text Box 24"/>
          <p:cNvSpPr txBox="1">
            <a:spLocks noChangeArrowheads="1"/>
          </p:cNvSpPr>
          <p:nvPr/>
        </p:nvSpPr>
        <p:spPr bwMode="auto">
          <a:xfrm>
            <a:off x="6715108" y="5857892"/>
            <a:ext cx="24288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kk-KZ" sz="2800" b="0" i="1" dirty="0">
                <a:latin typeface="Century Schoolbook" pitchFamily="18" charset="0"/>
              </a:rPr>
              <a:t>маңырайды</a:t>
            </a:r>
            <a:endParaRPr lang="ru-RU" sz="2800" b="0" i="1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6350"/>
            <a:ext cx="91821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188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kk-KZ" sz="6000" b="1" i="1" smtClean="0">
                <a:solidFill>
                  <a:srgbClr val="CC0000"/>
                </a:solidFill>
                <a:latin typeface="Century Schoolbook" pitchFamily="18" charset="0"/>
              </a:rPr>
              <a:t>     </a:t>
            </a:r>
            <a:r>
              <a:rPr lang="kk-KZ" sz="4800" b="1" i="1" smtClean="0">
                <a:solidFill>
                  <a:srgbClr val="CC0000"/>
                </a:solidFill>
                <a:latin typeface="Century Schoolbook" pitchFamily="18" charset="0"/>
              </a:rPr>
              <a:t>26 - жаттығу</a:t>
            </a:r>
            <a:endParaRPr lang="ru-RU" sz="4800" b="1" i="1" smtClean="0">
              <a:solidFill>
                <a:srgbClr val="CC0000"/>
              </a:solidFill>
              <a:latin typeface="Century Schoolbook" pitchFamily="18" charset="0"/>
            </a:endParaRP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848284"/>
              </a:clrFrom>
              <a:clrTo>
                <a:srgbClr val="84828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6046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848284"/>
              </a:clrFrom>
              <a:clrTo>
                <a:srgbClr val="84828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3613" y="0"/>
            <a:ext cx="183038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Загнутый угол 10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6738" y="1484313"/>
            <a:ext cx="8326437" cy="443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795713" y="2625725"/>
            <a:ext cx="4160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 b="0"/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3635375" y="2565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/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827088" y="2420938"/>
            <a:ext cx="76327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sz="4000" i="1" dirty="0">
                <a:latin typeface="Times New Roman" pitchFamily="18" charset="0"/>
                <a:cs typeface="Times New Roman" pitchFamily="18" charset="0"/>
              </a:rPr>
              <a:t>Адасқан бастауыштарды өз орнына қойып, сөйлемдерді көшіріп жаз.</a:t>
            </a:r>
            <a:endParaRPr lang="ru-RU" sz="4000" b="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AutoShape 3"/>
          <p:cNvSpPr>
            <a:spLocks noChangeArrowheads="1"/>
          </p:cNvSpPr>
          <p:nvPr/>
        </p:nvSpPr>
        <p:spPr bwMode="auto">
          <a:xfrm>
            <a:off x="468313" y="1628775"/>
            <a:ext cx="8353425" cy="4824413"/>
          </a:xfrm>
          <a:prstGeom prst="roundRect">
            <a:avLst>
              <a:gd name="adj" fmla="val 5889"/>
            </a:avLst>
          </a:prstGeom>
          <a:gradFill rotWithShape="1">
            <a:gsLst>
              <a:gs pos="0">
                <a:srgbClr val="FEFEBA"/>
              </a:gs>
              <a:gs pos="100000">
                <a:srgbClr val="FEFEBA">
                  <a:gamma/>
                  <a:tint val="60392"/>
                  <a:invGamma/>
                  <a:alpha val="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latinLnBrk="1">
              <a:defRPr/>
            </a:pPr>
            <a:endParaRPr kumimoji="1" lang="ru-RU" sz="1200">
              <a:effectLst>
                <a:outerShdw blurRad="38100" dist="38100" dir="2700000" algn="tl">
                  <a:srgbClr val="FFFFFF"/>
                </a:outerShdw>
              </a:effectLst>
              <a:latin typeface="휴먼모음T" pitchFamily="18" charset="-127"/>
              <a:ea typeface="휴먼모음T" pitchFamily="18" charset="-127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71550" y="476250"/>
            <a:ext cx="7345363" cy="863600"/>
            <a:chOff x="612" y="562"/>
            <a:chExt cx="3175" cy="373"/>
          </a:xfrm>
        </p:grpSpPr>
        <p:sp>
          <p:nvSpPr>
            <p:cNvPr id="5140" name="AutoShape 6"/>
            <p:cNvSpPr>
              <a:spLocks noChangeArrowheads="1"/>
            </p:cNvSpPr>
            <p:nvPr/>
          </p:nvSpPr>
          <p:spPr bwMode="auto">
            <a:xfrm>
              <a:off x="631" y="753"/>
              <a:ext cx="3156" cy="1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0C0C0"/>
                </a:gs>
                <a:gs pos="100000">
                  <a:srgbClr val="595959">
                    <a:alpha val="29999"/>
                  </a:srgbClr>
                </a:gs>
              </a:gsLst>
              <a:lin ang="5400000" scaled="1"/>
            </a:gradFill>
            <a:ln w="3175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 sz="1800" b="0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612" y="562"/>
              <a:ext cx="3169" cy="317"/>
              <a:chOff x="612" y="562"/>
              <a:chExt cx="3169" cy="317"/>
            </a:xfrm>
          </p:grpSpPr>
          <p:sp>
            <p:nvSpPr>
              <p:cNvPr id="57352" name="AutoShape 8"/>
              <p:cNvSpPr>
                <a:spLocks noChangeArrowheads="1"/>
              </p:cNvSpPr>
              <p:nvPr/>
            </p:nvSpPr>
            <p:spPr bwMode="auto">
              <a:xfrm>
                <a:off x="612" y="578"/>
                <a:ext cx="3169" cy="3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3399FF"/>
                  </a:gs>
                  <a:gs pos="100000">
                    <a:schemeClr val="bg1"/>
                  </a:gs>
                </a:gsLst>
                <a:lin ang="5400000" scaled="1"/>
              </a:gradFill>
              <a:ln w="3175" algn="ctr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latinLnBrk="1">
                  <a:defRPr/>
                </a:pPr>
                <a:endParaRPr kumimoji="1" lang="ru-RU" sz="1200">
                  <a:effectLst>
                    <a:outerShdw blurRad="38100" dist="38100" dir="2700000" algn="tl">
                      <a:srgbClr val="FFFFFF"/>
                    </a:outerShdw>
                  </a:effectLst>
                  <a:latin typeface="휴먼모음T" pitchFamily="18" charset="-127"/>
                  <a:ea typeface="휴먼모음T" pitchFamily="18" charset="-127"/>
                </a:endParaRPr>
              </a:p>
            </p:txBody>
          </p:sp>
          <p:sp>
            <p:nvSpPr>
              <p:cNvPr id="57353" name="AutoShape 9"/>
              <p:cNvSpPr>
                <a:spLocks noChangeArrowheads="1"/>
              </p:cNvSpPr>
              <p:nvPr/>
            </p:nvSpPr>
            <p:spPr bwMode="auto">
              <a:xfrm flipV="1">
                <a:off x="760" y="562"/>
                <a:ext cx="2909" cy="18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>
                      <a:gamma/>
                      <a:shade val="0"/>
                      <a:invGamma/>
                      <a:alpha val="0"/>
                    </a:schemeClr>
                  </a:gs>
                  <a:gs pos="50000">
                    <a:schemeClr val="bg1">
                      <a:alpha val="41000"/>
                    </a:schemeClr>
                  </a:gs>
                  <a:gs pos="100000">
                    <a:schemeClr val="bg1">
                      <a:gamma/>
                      <a:shade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sz="1800" b="0"/>
              </a:p>
            </p:txBody>
          </p:sp>
        </p:grpSp>
      </p:grpSp>
      <p:sp>
        <p:nvSpPr>
          <p:cNvPr id="5124" name="Rectangle 32"/>
          <p:cNvSpPr>
            <a:spLocks noChangeArrowheads="1"/>
          </p:cNvSpPr>
          <p:nvPr/>
        </p:nvSpPr>
        <p:spPr bwMode="auto">
          <a:xfrm>
            <a:off x="9109075" y="0"/>
            <a:ext cx="36513" cy="6858000"/>
          </a:xfrm>
          <a:prstGeom prst="rect">
            <a:avLst/>
          </a:prstGeom>
          <a:solidFill>
            <a:srgbClr val="968DD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5125" name="Rectangle 34"/>
          <p:cNvSpPr>
            <a:spLocks noChangeArrowheads="1"/>
          </p:cNvSpPr>
          <p:nvPr/>
        </p:nvSpPr>
        <p:spPr bwMode="auto">
          <a:xfrm flipH="1">
            <a:off x="0" y="0"/>
            <a:ext cx="258763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5126" name="Rectangle 35"/>
          <p:cNvSpPr>
            <a:spLocks noChangeArrowheads="1"/>
          </p:cNvSpPr>
          <p:nvPr/>
        </p:nvSpPr>
        <p:spPr bwMode="auto">
          <a:xfrm rot="5400000" flipH="1" flipV="1">
            <a:off x="4441825" y="-4441825"/>
            <a:ext cx="260350" cy="9144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5127" name="Rectangle 36"/>
          <p:cNvSpPr>
            <a:spLocks noChangeArrowheads="1"/>
          </p:cNvSpPr>
          <p:nvPr/>
        </p:nvSpPr>
        <p:spPr bwMode="auto">
          <a:xfrm>
            <a:off x="0" y="6821488"/>
            <a:ext cx="9144000" cy="36512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5128" name="Rectangle 37"/>
          <p:cNvSpPr>
            <a:spLocks noChangeArrowheads="1"/>
          </p:cNvSpPr>
          <p:nvPr/>
        </p:nvSpPr>
        <p:spPr bwMode="auto">
          <a:xfrm>
            <a:off x="0" y="0"/>
            <a:ext cx="9144000" cy="365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5129" name="Rectangle 38"/>
          <p:cNvSpPr>
            <a:spLocks noChangeArrowheads="1"/>
          </p:cNvSpPr>
          <p:nvPr/>
        </p:nvSpPr>
        <p:spPr bwMode="auto">
          <a:xfrm>
            <a:off x="0" y="0"/>
            <a:ext cx="36513" cy="6858000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5130" name="Rectangle 39"/>
          <p:cNvSpPr>
            <a:spLocks noChangeArrowheads="1"/>
          </p:cNvSpPr>
          <p:nvPr/>
        </p:nvSpPr>
        <p:spPr bwMode="auto">
          <a:xfrm>
            <a:off x="9107488" y="0"/>
            <a:ext cx="36512" cy="6858000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57384" name="AutoShape 40"/>
          <p:cNvSpPr>
            <a:spLocks noChangeArrowheads="1"/>
          </p:cNvSpPr>
          <p:nvPr/>
        </p:nvSpPr>
        <p:spPr bwMode="auto">
          <a:xfrm flipV="1">
            <a:off x="431800" y="1268413"/>
            <a:ext cx="1079500" cy="2873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09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394" y="20151"/>
                </a:moveTo>
                <a:cubicBezTo>
                  <a:pt x="4766" y="19456"/>
                  <a:pt x="1343" y="15479"/>
                  <a:pt x="1343" y="10800"/>
                </a:cubicBezTo>
                <a:cubicBezTo>
                  <a:pt x="1343" y="5577"/>
                  <a:pt x="5577" y="1343"/>
                  <a:pt x="10800" y="1343"/>
                </a:cubicBezTo>
                <a:cubicBezTo>
                  <a:pt x="16022" y="1343"/>
                  <a:pt x="20257" y="5577"/>
                  <a:pt x="20257" y="10800"/>
                </a:cubicBezTo>
                <a:cubicBezTo>
                  <a:pt x="20257" y="15479"/>
                  <a:pt x="16833" y="19456"/>
                  <a:pt x="12205" y="20151"/>
                </a:cubicBezTo>
                <a:lnTo>
                  <a:pt x="12405" y="21479"/>
                </a:lnTo>
                <a:cubicBezTo>
                  <a:pt x="17690" y="20685"/>
                  <a:pt x="21600" y="1614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6144"/>
                  <a:pt x="3909" y="20685"/>
                  <a:pt x="9194" y="21479"/>
                </a:cubicBezTo>
                <a:close/>
              </a:path>
            </a:pathLst>
          </a:custGeom>
          <a:gradFill rotWithShape="1">
            <a:gsLst>
              <a:gs pos="0">
                <a:srgbClr val="0DAEFF"/>
              </a:gs>
              <a:gs pos="100000">
                <a:srgbClr val="0053BD">
                  <a:alpha val="39998"/>
                </a:srgbClr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574675" y="1196975"/>
            <a:ext cx="792163" cy="242888"/>
            <a:chOff x="1882" y="2597"/>
            <a:chExt cx="2132" cy="561"/>
          </a:xfrm>
        </p:grpSpPr>
        <p:sp>
          <p:nvSpPr>
            <p:cNvPr id="5138" name="Oval 42"/>
            <p:cNvSpPr>
              <a:spLocks noChangeArrowheads="1"/>
            </p:cNvSpPr>
            <p:nvPr/>
          </p:nvSpPr>
          <p:spPr bwMode="auto">
            <a:xfrm>
              <a:off x="1882" y="2614"/>
              <a:ext cx="2132" cy="544"/>
            </a:xfrm>
            <a:prstGeom prst="ellipse">
              <a:avLst/>
            </a:prstGeom>
            <a:solidFill>
              <a:srgbClr val="99CCFF"/>
            </a:soli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 sz="1800" b="0"/>
            </a:p>
          </p:txBody>
        </p:sp>
        <p:sp>
          <p:nvSpPr>
            <p:cNvPr id="57387" name="Oval 43"/>
            <p:cNvSpPr>
              <a:spLocks noChangeArrowheads="1"/>
            </p:cNvSpPr>
            <p:nvPr/>
          </p:nvSpPr>
          <p:spPr bwMode="auto">
            <a:xfrm>
              <a:off x="2019" y="2597"/>
              <a:ext cx="1859" cy="42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ru-RU" b="0">
                <a:solidFill>
                  <a:srgbClr val="009900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sp>
        <p:nvSpPr>
          <p:cNvPr id="5133" name="AutoShape 48"/>
          <p:cNvSpPr>
            <a:spLocks noChangeArrowheads="1"/>
          </p:cNvSpPr>
          <p:nvPr/>
        </p:nvSpPr>
        <p:spPr bwMode="auto">
          <a:xfrm>
            <a:off x="641350" y="1628775"/>
            <a:ext cx="7988300" cy="4797425"/>
          </a:xfrm>
          <a:prstGeom prst="roundRect">
            <a:avLst>
              <a:gd name="adj" fmla="val 4296"/>
            </a:avLst>
          </a:prstGeom>
          <a:solidFill>
            <a:srgbClr val="CCFFFF">
              <a:alpha val="30196"/>
            </a:srgbClr>
          </a:solidFill>
          <a:ln w="38100" cap="rnd" algn="ctr">
            <a:solidFill>
              <a:srgbClr val="0066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57398" name="Text Box 54"/>
          <p:cNvSpPr txBox="1">
            <a:spLocks noChangeArrowheads="1"/>
          </p:cNvSpPr>
          <p:nvPr/>
        </p:nvSpPr>
        <p:spPr bwMode="auto">
          <a:xfrm>
            <a:off x="641350" y="-71438"/>
            <a:ext cx="6883400" cy="639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7C7C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  <a:defRPr/>
            </a:pPr>
            <a:endParaRPr lang="ru-RU" sz="3600" i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7399" name="Text Box 55"/>
          <p:cNvSpPr txBox="1">
            <a:spLocks noChangeArrowheads="1"/>
          </p:cNvSpPr>
          <p:nvPr/>
        </p:nvSpPr>
        <p:spPr bwMode="auto">
          <a:xfrm>
            <a:off x="755650" y="1341438"/>
            <a:ext cx="7827963" cy="44012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kk-KZ" sz="2800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</a:endParaRPr>
          </a:p>
          <a:p>
            <a:pPr>
              <a:defRPr/>
            </a:pPr>
            <a:r>
              <a:rPr lang="kk-KZ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 </a:t>
            </a:r>
            <a:r>
              <a:rPr lang="kk-KZ" sz="28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Білімділік:</a:t>
            </a:r>
            <a:r>
              <a:rPr lang="kk-KZ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Сөйлем мүшелері туралы алған білімдерін пысықтау, бастауыштың сөйлемде атқаратын қызметіне түсінік беру.</a:t>
            </a:r>
          </a:p>
          <a:p>
            <a:pPr>
              <a:defRPr/>
            </a:pPr>
            <a:r>
              <a:rPr lang="kk-KZ" sz="28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Дамытушылық:</a:t>
            </a:r>
            <a:r>
              <a:rPr lang="kk-KZ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Оқушылардың ақыл-ойын, байқағыштық қабілеттерін, сөздік қорын дамыту.</a:t>
            </a:r>
          </a:p>
          <a:p>
            <a:pPr>
              <a:defRPr/>
            </a:pPr>
            <a:r>
              <a:rPr lang="kk-KZ" sz="28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Тәрбиелік:</a:t>
            </a:r>
            <a:r>
              <a:rPr lang="kk-KZ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Балаларды </a:t>
            </a:r>
            <a:r>
              <a:rPr lang="ru-RU" sz="2800" i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ана</a:t>
            </a:r>
            <a:r>
              <a:rPr lang="ru-RU" sz="28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тілін</a:t>
            </a:r>
            <a:r>
              <a:rPr lang="ru-RU" sz="28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сүюге, құрметтеуге тәрбиелеу және</a:t>
            </a:r>
            <a:r>
              <a:rPr lang="ru-RU" sz="28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әдептілікке, ұқыптылыққа тәрбиелеу.</a:t>
            </a:r>
            <a:endParaRPr lang="ru-RU" sz="2800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465" name="Rectangle 121"/>
          <p:cNvSpPr>
            <a:spLocks noChangeArrowheads="1"/>
          </p:cNvSpPr>
          <p:nvPr/>
        </p:nvSpPr>
        <p:spPr bwMode="auto">
          <a:xfrm>
            <a:off x="2500313" y="428625"/>
            <a:ext cx="48974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  <a:defRPr/>
            </a:pPr>
            <a:r>
              <a:rPr lang="kk-KZ" altLang="ko-KR" sz="44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Мақсаты</a:t>
            </a:r>
            <a:endParaRPr lang="en-US" altLang="ko-KR" sz="4400" i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50" charset="-127"/>
            </a:endParaRPr>
          </a:p>
        </p:txBody>
      </p:sp>
      <p:pic>
        <p:nvPicPr>
          <p:cNvPr id="57389" name="Picture 45" descr="영화아이콘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509588"/>
            <a:ext cx="865187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7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7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8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C000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857224" y="1484313"/>
            <a:ext cx="8051826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сүйемін жерім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менен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елімді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3200" i="1" dirty="0">
                <a:latin typeface="Times New Roman" pitchFamily="18" charset="0"/>
                <a:cs typeface="Times New Roman" pitchFamily="18" charset="0"/>
              </a:rPr>
            </a:b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Көкейімнен жыр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арнасы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төгілді.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Желтоқсаннан бастау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алған теңдігі,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Қазағыма 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арнаймын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сөзімді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hangingPunct="0"/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9075" y="-292100"/>
            <a:ext cx="9655175" cy="751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Grp="1"/>
          </p:cNvSpPr>
          <p:nvPr>
            <p:ph type="body" idx="4294967295"/>
          </p:nvPr>
        </p:nvSpPr>
        <p:spPr>
          <a:xfrm>
            <a:off x="1403351" y="2276475"/>
            <a:ext cx="4811723" cy="2746375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kk-KZ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Төсегіне күн жатты,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kk-KZ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Жердің бетін түн жапты.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kk-KZ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Маужырады шын-құздар,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kk-KZ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Көзін ашты жұлдыздар.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kk-KZ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Жылқы жусап далада,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kk-KZ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Қой ұйықтады қорада.</a:t>
            </a:r>
            <a:endParaRPr lang="ru-RU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258888" y="549275"/>
            <a:ext cx="7058025" cy="1152525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40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25-жаттығу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692275" y="1628775"/>
            <a:ext cx="3244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2800" b="0" dirty="0">
                <a:latin typeface="Times New Roman" pitchFamily="18" charset="0"/>
              </a:rPr>
              <a:t>Өлеңді көшіріп жаз.</a:t>
            </a:r>
            <a:endParaRPr lang="ru-RU" sz="2800" b="0" dirty="0">
              <a:latin typeface="Times New Roman" pitchFamily="18" charset="0"/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684213" y="5373688"/>
            <a:ext cx="79930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kk-KZ" sz="2800" b="0">
                <a:latin typeface="Times New Roman" pitchFamily="18" charset="0"/>
              </a:rPr>
              <a:t> Әр сөйлемдегі бастауышты тауып, астын сыз. Оларға сұрақ қой.</a:t>
            </a:r>
            <a:endParaRPr lang="ru-RU" sz="2800" b="0">
              <a:latin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1116013" y="476250"/>
            <a:ext cx="7072312" cy="857250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k-KZ" sz="4000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sz="40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Саны бар атаулар</a:t>
            </a:r>
          </a:p>
          <a:p>
            <a:pPr algn="ctr">
              <a:defRPr/>
            </a:pPr>
            <a:endParaRPr lang="ru-RU" sz="4000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82"/>
          <p:cNvGrpSpPr>
            <a:grpSpLocks/>
          </p:cNvGrpSpPr>
          <p:nvPr/>
        </p:nvGrpSpPr>
        <p:grpSpPr bwMode="auto">
          <a:xfrm>
            <a:off x="755650" y="1514475"/>
            <a:ext cx="6946900" cy="4579938"/>
            <a:chOff x="748" y="954"/>
            <a:chExt cx="4376" cy="2885"/>
          </a:xfrm>
        </p:grpSpPr>
        <p:sp>
          <p:nvSpPr>
            <p:cNvPr id="29702" name="Rectangle 5"/>
            <p:cNvSpPr>
              <a:spLocks noChangeArrowheads="1"/>
            </p:cNvSpPr>
            <p:nvPr/>
          </p:nvSpPr>
          <p:spPr bwMode="auto">
            <a:xfrm>
              <a:off x="748" y="1298"/>
              <a:ext cx="2903" cy="318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03" name="Rectangle 6"/>
            <p:cNvSpPr>
              <a:spLocks noChangeArrowheads="1"/>
            </p:cNvSpPr>
            <p:nvPr/>
          </p:nvSpPr>
          <p:spPr bwMode="auto">
            <a:xfrm>
              <a:off x="748" y="1616"/>
              <a:ext cx="1588" cy="318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04" name="Rectangle 7"/>
            <p:cNvSpPr>
              <a:spLocks noChangeArrowheads="1"/>
            </p:cNvSpPr>
            <p:nvPr/>
          </p:nvSpPr>
          <p:spPr bwMode="auto">
            <a:xfrm>
              <a:off x="748" y="1933"/>
              <a:ext cx="2223" cy="318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05" name="Rectangle 8"/>
            <p:cNvSpPr>
              <a:spLocks noChangeArrowheads="1"/>
            </p:cNvSpPr>
            <p:nvPr/>
          </p:nvSpPr>
          <p:spPr bwMode="auto">
            <a:xfrm>
              <a:off x="748" y="2251"/>
              <a:ext cx="1588" cy="318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06" name="Rectangle 9"/>
            <p:cNvSpPr>
              <a:spLocks noChangeArrowheads="1"/>
            </p:cNvSpPr>
            <p:nvPr/>
          </p:nvSpPr>
          <p:spPr bwMode="auto">
            <a:xfrm>
              <a:off x="748" y="2568"/>
              <a:ext cx="2858" cy="318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07" name="Rectangle 10"/>
            <p:cNvSpPr>
              <a:spLocks noChangeArrowheads="1"/>
            </p:cNvSpPr>
            <p:nvPr/>
          </p:nvSpPr>
          <p:spPr bwMode="auto">
            <a:xfrm>
              <a:off x="748" y="2886"/>
              <a:ext cx="1588" cy="318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08" name="Rectangle 11"/>
            <p:cNvSpPr>
              <a:spLocks noChangeArrowheads="1"/>
            </p:cNvSpPr>
            <p:nvPr/>
          </p:nvSpPr>
          <p:spPr bwMode="auto">
            <a:xfrm>
              <a:off x="748" y="3203"/>
              <a:ext cx="2540" cy="318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09" name="Rectangle 12"/>
            <p:cNvSpPr>
              <a:spLocks noChangeArrowheads="1"/>
            </p:cNvSpPr>
            <p:nvPr/>
          </p:nvSpPr>
          <p:spPr bwMode="auto">
            <a:xfrm>
              <a:off x="748" y="3521"/>
              <a:ext cx="3810" cy="318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10" name="Rectangle 13"/>
            <p:cNvSpPr>
              <a:spLocks noChangeArrowheads="1"/>
            </p:cNvSpPr>
            <p:nvPr/>
          </p:nvSpPr>
          <p:spPr bwMode="auto">
            <a:xfrm>
              <a:off x="748" y="981"/>
              <a:ext cx="1905" cy="318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11" name="Line 14"/>
            <p:cNvSpPr>
              <a:spLocks noChangeShapeType="1"/>
            </p:cNvSpPr>
            <p:nvPr/>
          </p:nvSpPr>
          <p:spPr bwMode="auto">
            <a:xfrm>
              <a:off x="1066" y="983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2" name="Line 15"/>
            <p:cNvSpPr>
              <a:spLocks noChangeShapeType="1"/>
            </p:cNvSpPr>
            <p:nvPr/>
          </p:nvSpPr>
          <p:spPr bwMode="auto">
            <a:xfrm>
              <a:off x="1383" y="981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3" name="Line 16"/>
            <p:cNvSpPr>
              <a:spLocks noChangeShapeType="1"/>
            </p:cNvSpPr>
            <p:nvPr/>
          </p:nvSpPr>
          <p:spPr bwMode="auto">
            <a:xfrm>
              <a:off x="1701" y="981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4" name="Line 17"/>
            <p:cNvSpPr>
              <a:spLocks noChangeShapeType="1"/>
            </p:cNvSpPr>
            <p:nvPr/>
          </p:nvSpPr>
          <p:spPr bwMode="auto">
            <a:xfrm>
              <a:off x="2018" y="981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5" name="Line 18"/>
            <p:cNvSpPr>
              <a:spLocks noChangeShapeType="1"/>
            </p:cNvSpPr>
            <p:nvPr/>
          </p:nvSpPr>
          <p:spPr bwMode="auto">
            <a:xfrm>
              <a:off x="2336" y="981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6" name="Line 19"/>
            <p:cNvSpPr>
              <a:spLocks noChangeShapeType="1"/>
            </p:cNvSpPr>
            <p:nvPr/>
          </p:nvSpPr>
          <p:spPr bwMode="auto">
            <a:xfrm>
              <a:off x="1066" y="1298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7" name="Line 20"/>
            <p:cNvSpPr>
              <a:spLocks noChangeShapeType="1"/>
            </p:cNvSpPr>
            <p:nvPr/>
          </p:nvSpPr>
          <p:spPr bwMode="auto">
            <a:xfrm>
              <a:off x="1383" y="1298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8" name="Line 21"/>
            <p:cNvSpPr>
              <a:spLocks noChangeShapeType="1"/>
            </p:cNvSpPr>
            <p:nvPr/>
          </p:nvSpPr>
          <p:spPr bwMode="auto">
            <a:xfrm>
              <a:off x="1701" y="1298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9" name="Line 22"/>
            <p:cNvSpPr>
              <a:spLocks noChangeShapeType="1"/>
            </p:cNvSpPr>
            <p:nvPr/>
          </p:nvSpPr>
          <p:spPr bwMode="auto">
            <a:xfrm>
              <a:off x="2018" y="1298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0" name="Line 23"/>
            <p:cNvSpPr>
              <a:spLocks noChangeShapeType="1"/>
            </p:cNvSpPr>
            <p:nvPr/>
          </p:nvSpPr>
          <p:spPr bwMode="auto">
            <a:xfrm>
              <a:off x="2336" y="1298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1" name="Line 24"/>
            <p:cNvSpPr>
              <a:spLocks noChangeShapeType="1"/>
            </p:cNvSpPr>
            <p:nvPr/>
          </p:nvSpPr>
          <p:spPr bwMode="auto">
            <a:xfrm>
              <a:off x="1066" y="1616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2" name="Line 25"/>
            <p:cNvSpPr>
              <a:spLocks noChangeShapeType="1"/>
            </p:cNvSpPr>
            <p:nvPr/>
          </p:nvSpPr>
          <p:spPr bwMode="auto">
            <a:xfrm>
              <a:off x="1383" y="1616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3" name="Line 26"/>
            <p:cNvSpPr>
              <a:spLocks noChangeShapeType="1"/>
            </p:cNvSpPr>
            <p:nvPr/>
          </p:nvSpPr>
          <p:spPr bwMode="auto">
            <a:xfrm>
              <a:off x="1701" y="1616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4" name="Line 27"/>
            <p:cNvSpPr>
              <a:spLocks noChangeShapeType="1"/>
            </p:cNvSpPr>
            <p:nvPr/>
          </p:nvSpPr>
          <p:spPr bwMode="auto">
            <a:xfrm>
              <a:off x="2018" y="1616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5" name="Line 28"/>
            <p:cNvSpPr>
              <a:spLocks noChangeShapeType="1"/>
            </p:cNvSpPr>
            <p:nvPr/>
          </p:nvSpPr>
          <p:spPr bwMode="auto">
            <a:xfrm>
              <a:off x="1066" y="1933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6" name="Line 29"/>
            <p:cNvSpPr>
              <a:spLocks noChangeShapeType="1"/>
            </p:cNvSpPr>
            <p:nvPr/>
          </p:nvSpPr>
          <p:spPr bwMode="auto">
            <a:xfrm>
              <a:off x="1383" y="1933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7" name="Line 30"/>
            <p:cNvSpPr>
              <a:spLocks noChangeShapeType="1"/>
            </p:cNvSpPr>
            <p:nvPr/>
          </p:nvSpPr>
          <p:spPr bwMode="auto">
            <a:xfrm>
              <a:off x="1701" y="1933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8" name="Line 31"/>
            <p:cNvSpPr>
              <a:spLocks noChangeShapeType="1"/>
            </p:cNvSpPr>
            <p:nvPr/>
          </p:nvSpPr>
          <p:spPr bwMode="auto">
            <a:xfrm>
              <a:off x="2018" y="1933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9" name="Line 32"/>
            <p:cNvSpPr>
              <a:spLocks noChangeShapeType="1"/>
            </p:cNvSpPr>
            <p:nvPr/>
          </p:nvSpPr>
          <p:spPr bwMode="auto">
            <a:xfrm>
              <a:off x="2336" y="1933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30" name="Line 33"/>
            <p:cNvSpPr>
              <a:spLocks noChangeShapeType="1"/>
            </p:cNvSpPr>
            <p:nvPr/>
          </p:nvSpPr>
          <p:spPr bwMode="auto">
            <a:xfrm>
              <a:off x="2653" y="1933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31" name="Line 34"/>
            <p:cNvSpPr>
              <a:spLocks noChangeShapeType="1"/>
            </p:cNvSpPr>
            <p:nvPr/>
          </p:nvSpPr>
          <p:spPr bwMode="auto">
            <a:xfrm>
              <a:off x="1066" y="2251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32" name="Line 35"/>
            <p:cNvSpPr>
              <a:spLocks noChangeShapeType="1"/>
            </p:cNvSpPr>
            <p:nvPr/>
          </p:nvSpPr>
          <p:spPr bwMode="auto">
            <a:xfrm>
              <a:off x="1383" y="2251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33" name="Line 36"/>
            <p:cNvSpPr>
              <a:spLocks noChangeShapeType="1"/>
            </p:cNvSpPr>
            <p:nvPr/>
          </p:nvSpPr>
          <p:spPr bwMode="auto">
            <a:xfrm>
              <a:off x="1701" y="2251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34" name="Line 37"/>
            <p:cNvSpPr>
              <a:spLocks noChangeShapeType="1"/>
            </p:cNvSpPr>
            <p:nvPr/>
          </p:nvSpPr>
          <p:spPr bwMode="auto">
            <a:xfrm>
              <a:off x="2018" y="2251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35" name="Line 38"/>
            <p:cNvSpPr>
              <a:spLocks noChangeShapeType="1"/>
            </p:cNvSpPr>
            <p:nvPr/>
          </p:nvSpPr>
          <p:spPr bwMode="auto">
            <a:xfrm>
              <a:off x="1066" y="2568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36" name="Line 39"/>
            <p:cNvSpPr>
              <a:spLocks noChangeShapeType="1"/>
            </p:cNvSpPr>
            <p:nvPr/>
          </p:nvSpPr>
          <p:spPr bwMode="auto">
            <a:xfrm>
              <a:off x="1383" y="2568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37" name="Line 40"/>
            <p:cNvSpPr>
              <a:spLocks noChangeShapeType="1"/>
            </p:cNvSpPr>
            <p:nvPr/>
          </p:nvSpPr>
          <p:spPr bwMode="auto">
            <a:xfrm>
              <a:off x="1701" y="2568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38" name="Line 41"/>
            <p:cNvSpPr>
              <a:spLocks noChangeShapeType="1"/>
            </p:cNvSpPr>
            <p:nvPr/>
          </p:nvSpPr>
          <p:spPr bwMode="auto">
            <a:xfrm>
              <a:off x="2018" y="2568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39" name="Line 42"/>
            <p:cNvSpPr>
              <a:spLocks noChangeShapeType="1"/>
            </p:cNvSpPr>
            <p:nvPr/>
          </p:nvSpPr>
          <p:spPr bwMode="auto">
            <a:xfrm>
              <a:off x="2336" y="2568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40" name="Line 43"/>
            <p:cNvSpPr>
              <a:spLocks noChangeShapeType="1"/>
            </p:cNvSpPr>
            <p:nvPr/>
          </p:nvSpPr>
          <p:spPr bwMode="auto">
            <a:xfrm>
              <a:off x="2653" y="2568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41" name="Line 44"/>
            <p:cNvSpPr>
              <a:spLocks noChangeShapeType="1"/>
            </p:cNvSpPr>
            <p:nvPr/>
          </p:nvSpPr>
          <p:spPr bwMode="auto">
            <a:xfrm>
              <a:off x="2971" y="2568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42" name="Line 45"/>
            <p:cNvSpPr>
              <a:spLocks noChangeShapeType="1"/>
            </p:cNvSpPr>
            <p:nvPr/>
          </p:nvSpPr>
          <p:spPr bwMode="auto">
            <a:xfrm>
              <a:off x="3288" y="2568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43" name="Line 47"/>
            <p:cNvSpPr>
              <a:spLocks noChangeShapeType="1"/>
            </p:cNvSpPr>
            <p:nvPr/>
          </p:nvSpPr>
          <p:spPr bwMode="auto">
            <a:xfrm>
              <a:off x="1066" y="2886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44" name="Line 48"/>
            <p:cNvSpPr>
              <a:spLocks noChangeShapeType="1"/>
            </p:cNvSpPr>
            <p:nvPr/>
          </p:nvSpPr>
          <p:spPr bwMode="auto">
            <a:xfrm>
              <a:off x="1383" y="2886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45" name="Line 49"/>
            <p:cNvSpPr>
              <a:spLocks noChangeShapeType="1"/>
            </p:cNvSpPr>
            <p:nvPr/>
          </p:nvSpPr>
          <p:spPr bwMode="auto">
            <a:xfrm>
              <a:off x="1701" y="2886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46" name="Line 50"/>
            <p:cNvSpPr>
              <a:spLocks noChangeShapeType="1"/>
            </p:cNvSpPr>
            <p:nvPr/>
          </p:nvSpPr>
          <p:spPr bwMode="auto">
            <a:xfrm>
              <a:off x="2018" y="2886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47" name="Line 51"/>
            <p:cNvSpPr>
              <a:spLocks noChangeShapeType="1"/>
            </p:cNvSpPr>
            <p:nvPr/>
          </p:nvSpPr>
          <p:spPr bwMode="auto">
            <a:xfrm>
              <a:off x="1066" y="3203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48" name="Line 52"/>
            <p:cNvSpPr>
              <a:spLocks noChangeShapeType="1"/>
            </p:cNvSpPr>
            <p:nvPr/>
          </p:nvSpPr>
          <p:spPr bwMode="auto">
            <a:xfrm>
              <a:off x="1383" y="3203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49" name="Line 53"/>
            <p:cNvSpPr>
              <a:spLocks noChangeShapeType="1"/>
            </p:cNvSpPr>
            <p:nvPr/>
          </p:nvSpPr>
          <p:spPr bwMode="auto">
            <a:xfrm>
              <a:off x="1701" y="3203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50" name="Line 54"/>
            <p:cNvSpPr>
              <a:spLocks noChangeShapeType="1"/>
            </p:cNvSpPr>
            <p:nvPr/>
          </p:nvSpPr>
          <p:spPr bwMode="auto">
            <a:xfrm>
              <a:off x="2018" y="3203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51" name="Line 55"/>
            <p:cNvSpPr>
              <a:spLocks noChangeShapeType="1"/>
            </p:cNvSpPr>
            <p:nvPr/>
          </p:nvSpPr>
          <p:spPr bwMode="auto">
            <a:xfrm>
              <a:off x="2336" y="3203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52" name="Line 56"/>
            <p:cNvSpPr>
              <a:spLocks noChangeShapeType="1"/>
            </p:cNvSpPr>
            <p:nvPr/>
          </p:nvSpPr>
          <p:spPr bwMode="auto">
            <a:xfrm>
              <a:off x="2653" y="3203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53" name="Line 57"/>
            <p:cNvSpPr>
              <a:spLocks noChangeShapeType="1"/>
            </p:cNvSpPr>
            <p:nvPr/>
          </p:nvSpPr>
          <p:spPr bwMode="auto">
            <a:xfrm>
              <a:off x="2971" y="3203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54" name="Line 59"/>
            <p:cNvSpPr>
              <a:spLocks noChangeShapeType="1"/>
            </p:cNvSpPr>
            <p:nvPr/>
          </p:nvSpPr>
          <p:spPr bwMode="auto">
            <a:xfrm>
              <a:off x="1066" y="3521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55" name="Line 60"/>
            <p:cNvSpPr>
              <a:spLocks noChangeShapeType="1"/>
            </p:cNvSpPr>
            <p:nvPr/>
          </p:nvSpPr>
          <p:spPr bwMode="auto">
            <a:xfrm>
              <a:off x="1383" y="3521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56" name="Line 61"/>
            <p:cNvSpPr>
              <a:spLocks noChangeShapeType="1"/>
            </p:cNvSpPr>
            <p:nvPr/>
          </p:nvSpPr>
          <p:spPr bwMode="auto">
            <a:xfrm>
              <a:off x="1701" y="3521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57" name="Line 62"/>
            <p:cNvSpPr>
              <a:spLocks noChangeShapeType="1"/>
            </p:cNvSpPr>
            <p:nvPr/>
          </p:nvSpPr>
          <p:spPr bwMode="auto">
            <a:xfrm>
              <a:off x="2018" y="3521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58" name="Line 63"/>
            <p:cNvSpPr>
              <a:spLocks noChangeShapeType="1"/>
            </p:cNvSpPr>
            <p:nvPr/>
          </p:nvSpPr>
          <p:spPr bwMode="auto">
            <a:xfrm>
              <a:off x="2336" y="3521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59" name="Line 64"/>
            <p:cNvSpPr>
              <a:spLocks noChangeShapeType="1"/>
            </p:cNvSpPr>
            <p:nvPr/>
          </p:nvSpPr>
          <p:spPr bwMode="auto">
            <a:xfrm>
              <a:off x="2653" y="3521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60" name="Line 65"/>
            <p:cNvSpPr>
              <a:spLocks noChangeShapeType="1"/>
            </p:cNvSpPr>
            <p:nvPr/>
          </p:nvSpPr>
          <p:spPr bwMode="auto">
            <a:xfrm>
              <a:off x="2971" y="3521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61" name="Line 66"/>
            <p:cNvSpPr>
              <a:spLocks noChangeShapeType="1"/>
            </p:cNvSpPr>
            <p:nvPr/>
          </p:nvSpPr>
          <p:spPr bwMode="auto">
            <a:xfrm>
              <a:off x="3288" y="3521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62" name="Line 67"/>
            <p:cNvSpPr>
              <a:spLocks noChangeShapeType="1"/>
            </p:cNvSpPr>
            <p:nvPr/>
          </p:nvSpPr>
          <p:spPr bwMode="auto">
            <a:xfrm>
              <a:off x="3606" y="3521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63" name="Line 68"/>
            <p:cNvSpPr>
              <a:spLocks noChangeShapeType="1"/>
            </p:cNvSpPr>
            <p:nvPr/>
          </p:nvSpPr>
          <p:spPr bwMode="auto">
            <a:xfrm>
              <a:off x="3923" y="3521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64" name="Line 69"/>
            <p:cNvSpPr>
              <a:spLocks noChangeShapeType="1"/>
            </p:cNvSpPr>
            <p:nvPr/>
          </p:nvSpPr>
          <p:spPr bwMode="auto">
            <a:xfrm>
              <a:off x="4241" y="3521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65" name="Text Box 70"/>
            <p:cNvSpPr txBox="1">
              <a:spLocks noChangeArrowheads="1"/>
            </p:cNvSpPr>
            <p:nvPr/>
          </p:nvSpPr>
          <p:spPr bwMode="auto">
            <a:xfrm>
              <a:off x="2720" y="954"/>
              <a:ext cx="95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kk-KZ" sz="2800">
                  <a:solidFill>
                    <a:srgbClr val="000099"/>
                  </a:solidFill>
                  <a:latin typeface="Times New Roman" pitchFamily="18" charset="0"/>
                </a:rPr>
                <a:t>1+лік</a:t>
              </a:r>
              <a:endParaRPr lang="ru-RU" sz="280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29766" name="Text Box 71"/>
            <p:cNvSpPr txBox="1">
              <a:spLocks noChangeArrowheads="1"/>
            </p:cNvSpPr>
            <p:nvPr/>
          </p:nvSpPr>
          <p:spPr bwMode="auto">
            <a:xfrm>
              <a:off x="3718" y="1265"/>
              <a:ext cx="140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kk-KZ" sz="2800">
                  <a:solidFill>
                    <a:srgbClr val="000099"/>
                  </a:solidFill>
                  <a:latin typeface="Times New Roman" pitchFamily="18" charset="0"/>
                </a:rPr>
                <a:t>2+жүздік</a:t>
              </a:r>
              <a:endParaRPr lang="ru-RU" sz="280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29767" name="Line 72"/>
            <p:cNvSpPr>
              <a:spLocks noChangeShapeType="1"/>
            </p:cNvSpPr>
            <p:nvPr/>
          </p:nvSpPr>
          <p:spPr bwMode="auto">
            <a:xfrm>
              <a:off x="2653" y="1298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68" name="Line 73"/>
            <p:cNvSpPr>
              <a:spLocks noChangeShapeType="1"/>
            </p:cNvSpPr>
            <p:nvPr/>
          </p:nvSpPr>
          <p:spPr bwMode="auto">
            <a:xfrm>
              <a:off x="2983" y="1298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69" name="Line 74"/>
            <p:cNvSpPr>
              <a:spLocks noChangeShapeType="1"/>
            </p:cNvSpPr>
            <p:nvPr/>
          </p:nvSpPr>
          <p:spPr bwMode="auto">
            <a:xfrm>
              <a:off x="3334" y="1298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70" name="Text Box 75"/>
            <p:cNvSpPr txBox="1">
              <a:spLocks noChangeArrowheads="1"/>
            </p:cNvSpPr>
            <p:nvPr/>
          </p:nvSpPr>
          <p:spPr bwMode="auto">
            <a:xfrm>
              <a:off x="2426" y="1592"/>
              <a:ext cx="86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kk-KZ" sz="2800">
                  <a:solidFill>
                    <a:srgbClr val="000099"/>
                  </a:solidFill>
                  <a:latin typeface="Times New Roman" pitchFamily="18" charset="0"/>
                </a:rPr>
                <a:t>к+3+ік</a:t>
              </a:r>
              <a:endParaRPr lang="ru-RU" sz="280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29771" name="Text Box 76"/>
            <p:cNvSpPr txBox="1">
              <a:spLocks noChangeArrowheads="1"/>
            </p:cNvSpPr>
            <p:nvPr/>
          </p:nvSpPr>
          <p:spPr bwMode="auto">
            <a:xfrm>
              <a:off x="3061" y="1897"/>
              <a:ext cx="140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kk-KZ" sz="2800">
                  <a:solidFill>
                    <a:srgbClr val="000099"/>
                  </a:solidFill>
                  <a:latin typeface="Times New Roman" pitchFamily="18" charset="0"/>
                </a:rPr>
                <a:t>4+тік</a:t>
              </a:r>
              <a:endParaRPr lang="ru-RU" sz="280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29772" name="Text Box 77"/>
            <p:cNvSpPr txBox="1">
              <a:spLocks noChangeArrowheads="1"/>
            </p:cNvSpPr>
            <p:nvPr/>
          </p:nvSpPr>
          <p:spPr bwMode="auto">
            <a:xfrm>
              <a:off x="2336" y="2251"/>
              <a:ext cx="63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kk-KZ" sz="2800">
                  <a:solidFill>
                    <a:srgbClr val="000099"/>
                  </a:solidFill>
                  <a:latin typeface="Times New Roman" pitchFamily="18" charset="0"/>
                </a:rPr>
                <a:t>5+ік</a:t>
              </a:r>
              <a:endParaRPr lang="ru-RU" sz="280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29773" name="Text Box 78"/>
            <p:cNvSpPr txBox="1">
              <a:spLocks noChangeArrowheads="1"/>
            </p:cNvSpPr>
            <p:nvPr/>
          </p:nvSpPr>
          <p:spPr bwMode="auto">
            <a:xfrm>
              <a:off x="3651" y="2544"/>
              <a:ext cx="122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kk-KZ" sz="2800">
                  <a:solidFill>
                    <a:srgbClr val="000099"/>
                  </a:solidFill>
                  <a:latin typeface="Times New Roman" pitchFamily="18" charset="0"/>
                </a:rPr>
                <a:t>6+бақан</a:t>
              </a:r>
              <a:endParaRPr lang="ru-RU" sz="280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29774" name="Text Box 79"/>
            <p:cNvSpPr txBox="1">
              <a:spLocks noChangeArrowheads="1"/>
            </p:cNvSpPr>
            <p:nvPr/>
          </p:nvSpPr>
          <p:spPr bwMode="auto">
            <a:xfrm>
              <a:off x="2381" y="2886"/>
              <a:ext cx="122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kk-KZ" sz="2800">
                  <a:solidFill>
                    <a:srgbClr val="000099"/>
                  </a:solidFill>
                  <a:latin typeface="Times New Roman" pitchFamily="18" charset="0"/>
                </a:rPr>
                <a:t>7+м</a:t>
              </a:r>
              <a:endParaRPr lang="ru-RU" sz="280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29775" name="Text Box 80"/>
            <p:cNvSpPr txBox="1">
              <a:spLocks noChangeArrowheads="1"/>
            </p:cNvSpPr>
            <p:nvPr/>
          </p:nvSpPr>
          <p:spPr bwMode="auto">
            <a:xfrm>
              <a:off x="3334" y="3158"/>
              <a:ext cx="122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kk-KZ" sz="2800">
                  <a:solidFill>
                    <a:srgbClr val="000099"/>
                  </a:solidFill>
                  <a:latin typeface="Times New Roman" pitchFamily="18" charset="0"/>
                </a:rPr>
                <a:t>8+аяқ</a:t>
              </a:r>
              <a:endParaRPr lang="ru-RU" sz="280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</p:grpSp>
      <p:sp>
        <p:nvSpPr>
          <p:cNvPr id="29700" name="Text Box 81"/>
          <p:cNvSpPr txBox="1">
            <a:spLocks noChangeArrowheads="1"/>
          </p:cNvSpPr>
          <p:nvPr/>
        </p:nvSpPr>
        <p:spPr bwMode="auto">
          <a:xfrm>
            <a:off x="6838950" y="5589588"/>
            <a:ext cx="1981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k-KZ" sz="2800">
                <a:solidFill>
                  <a:srgbClr val="000099"/>
                </a:solidFill>
                <a:latin typeface="Times New Roman" pitchFamily="18" charset="0"/>
              </a:rPr>
              <a:t>9+құмалақ</a:t>
            </a:r>
            <a:endParaRPr lang="ru-RU" sz="2800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13" y="-296863"/>
            <a:ext cx="9655176" cy="7515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9075" y="-292100"/>
            <a:ext cx="9655175" cy="751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Горизонтальный свиток 3"/>
          <p:cNvSpPr/>
          <p:nvPr/>
        </p:nvSpPr>
        <p:spPr>
          <a:xfrm>
            <a:off x="1116013" y="479425"/>
            <a:ext cx="7072312" cy="857250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k-KZ" sz="4000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sz="40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28-жаттығу</a:t>
            </a:r>
          </a:p>
          <a:p>
            <a:pPr algn="ctr">
              <a:defRPr/>
            </a:pPr>
            <a:endParaRPr lang="ru-RU" sz="4000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755650" y="1341438"/>
            <a:ext cx="7704138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kk-KZ" sz="2800" b="0">
                <a:latin typeface="Times New Roman" pitchFamily="18" charset="0"/>
              </a:rPr>
              <a:t> Сурет бойынша әңгіме құра.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kk-KZ" sz="2800" b="0">
                <a:latin typeface="Times New Roman" pitchFamily="18" charset="0"/>
              </a:rPr>
              <a:t> Жазған сөйлемдеріңнен бастауышты тап.</a:t>
            </a:r>
            <a:endParaRPr lang="ru-RU" sz="2800" b="0">
              <a:latin typeface="Times New Roman" pitchFamily="18" charset="0"/>
            </a:endParaRPr>
          </a:p>
        </p:txBody>
      </p:sp>
      <p:pic>
        <p:nvPicPr>
          <p:cNvPr id="30725" name="Picture 7" descr="img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2406650"/>
            <a:ext cx="7200900" cy="396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71603" y="642918"/>
            <a:ext cx="5643603" cy="863600"/>
            <a:chOff x="612" y="562"/>
            <a:chExt cx="3175" cy="373"/>
          </a:xfrm>
        </p:grpSpPr>
        <p:sp>
          <p:nvSpPr>
            <p:cNvPr id="31766" name="AutoShape 5"/>
            <p:cNvSpPr>
              <a:spLocks noChangeArrowheads="1"/>
            </p:cNvSpPr>
            <p:nvPr/>
          </p:nvSpPr>
          <p:spPr bwMode="auto">
            <a:xfrm>
              <a:off x="631" y="753"/>
              <a:ext cx="3156" cy="1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0C0C0"/>
                </a:gs>
                <a:gs pos="100000">
                  <a:srgbClr val="595959">
                    <a:alpha val="29999"/>
                  </a:srgbClr>
                </a:gs>
              </a:gsLst>
              <a:lin ang="5400000" scaled="1"/>
            </a:gradFill>
            <a:ln w="3175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 sz="1800" b="0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612" y="562"/>
              <a:ext cx="3169" cy="317"/>
              <a:chOff x="612" y="562"/>
              <a:chExt cx="3169" cy="317"/>
            </a:xfrm>
          </p:grpSpPr>
          <p:sp>
            <p:nvSpPr>
              <p:cNvPr id="71687" name="AutoShape 7"/>
              <p:cNvSpPr>
                <a:spLocks noChangeArrowheads="1"/>
              </p:cNvSpPr>
              <p:nvPr/>
            </p:nvSpPr>
            <p:spPr bwMode="auto">
              <a:xfrm>
                <a:off x="612" y="578"/>
                <a:ext cx="3169" cy="3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3399FF"/>
                  </a:gs>
                  <a:gs pos="100000">
                    <a:schemeClr val="bg1"/>
                  </a:gs>
                </a:gsLst>
                <a:lin ang="5400000" scaled="1"/>
              </a:gradFill>
              <a:ln w="3175" algn="ctr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latinLnBrk="1">
                  <a:defRPr/>
                </a:pPr>
                <a:endParaRPr kumimoji="1" lang="ru-RU" sz="1200">
                  <a:effectLst>
                    <a:outerShdw blurRad="38100" dist="38100" dir="2700000" algn="tl">
                      <a:srgbClr val="FFFFFF"/>
                    </a:outerShdw>
                  </a:effectLst>
                  <a:latin typeface="휴먼모음T" pitchFamily="18" charset="-127"/>
                  <a:ea typeface="휴먼모음T" pitchFamily="18" charset="-127"/>
                </a:endParaRPr>
              </a:p>
            </p:txBody>
          </p:sp>
          <p:sp>
            <p:nvSpPr>
              <p:cNvPr id="71688" name="AutoShape 8"/>
              <p:cNvSpPr>
                <a:spLocks noChangeArrowheads="1"/>
              </p:cNvSpPr>
              <p:nvPr/>
            </p:nvSpPr>
            <p:spPr bwMode="auto">
              <a:xfrm flipV="1">
                <a:off x="760" y="562"/>
                <a:ext cx="2909" cy="18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>
                      <a:gamma/>
                      <a:shade val="0"/>
                      <a:invGamma/>
                      <a:alpha val="0"/>
                    </a:schemeClr>
                  </a:gs>
                  <a:gs pos="50000">
                    <a:schemeClr val="bg1">
                      <a:alpha val="41000"/>
                    </a:schemeClr>
                  </a:gs>
                  <a:gs pos="100000">
                    <a:schemeClr val="bg1">
                      <a:gamma/>
                      <a:shade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sz="1800" b="0"/>
              </a:p>
            </p:txBody>
          </p:sp>
        </p:grpSp>
      </p:grpSp>
      <p:sp>
        <p:nvSpPr>
          <p:cNvPr id="31747" name="Rectangle 9"/>
          <p:cNvSpPr>
            <a:spLocks noChangeArrowheads="1"/>
          </p:cNvSpPr>
          <p:nvPr/>
        </p:nvSpPr>
        <p:spPr bwMode="auto">
          <a:xfrm rot="16200000" flipH="1">
            <a:off x="4441825" y="2182813"/>
            <a:ext cx="260350" cy="9144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31748" name="Rectangle 10"/>
          <p:cNvSpPr>
            <a:spLocks noChangeArrowheads="1"/>
          </p:cNvSpPr>
          <p:nvPr/>
        </p:nvSpPr>
        <p:spPr bwMode="auto">
          <a:xfrm>
            <a:off x="9109075" y="0"/>
            <a:ext cx="36513" cy="6858000"/>
          </a:xfrm>
          <a:prstGeom prst="rect">
            <a:avLst/>
          </a:prstGeom>
          <a:solidFill>
            <a:srgbClr val="968DD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31749" name="Rectangle 11"/>
          <p:cNvSpPr>
            <a:spLocks noChangeArrowheads="1"/>
          </p:cNvSpPr>
          <p:nvPr/>
        </p:nvSpPr>
        <p:spPr bwMode="auto">
          <a:xfrm>
            <a:off x="8902700" y="0"/>
            <a:ext cx="258763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31750" name="Rectangle 12"/>
          <p:cNvSpPr>
            <a:spLocks noChangeArrowheads="1"/>
          </p:cNvSpPr>
          <p:nvPr/>
        </p:nvSpPr>
        <p:spPr bwMode="auto">
          <a:xfrm flipH="1">
            <a:off x="0" y="0"/>
            <a:ext cx="258763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31751" name="Rectangle 13"/>
          <p:cNvSpPr>
            <a:spLocks noChangeArrowheads="1"/>
          </p:cNvSpPr>
          <p:nvPr/>
        </p:nvSpPr>
        <p:spPr bwMode="auto">
          <a:xfrm rot="5400000" flipH="1" flipV="1">
            <a:off x="4441825" y="-4441825"/>
            <a:ext cx="260350" cy="9144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31752" name="Rectangle 14"/>
          <p:cNvSpPr>
            <a:spLocks noChangeArrowheads="1"/>
          </p:cNvSpPr>
          <p:nvPr/>
        </p:nvSpPr>
        <p:spPr bwMode="auto">
          <a:xfrm>
            <a:off x="0" y="6821488"/>
            <a:ext cx="9144000" cy="36512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31753" name="Rectangle 15"/>
          <p:cNvSpPr>
            <a:spLocks noChangeArrowheads="1"/>
          </p:cNvSpPr>
          <p:nvPr/>
        </p:nvSpPr>
        <p:spPr bwMode="auto">
          <a:xfrm>
            <a:off x="0" y="0"/>
            <a:ext cx="9144000" cy="365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31754" name="Rectangle 16"/>
          <p:cNvSpPr>
            <a:spLocks noChangeArrowheads="1"/>
          </p:cNvSpPr>
          <p:nvPr/>
        </p:nvSpPr>
        <p:spPr bwMode="auto">
          <a:xfrm>
            <a:off x="0" y="0"/>
            <a:ext cx="36513" cy="6858000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31755" name="Rectangle 17"/>
          <p:cNvSpPr>
            <a:spLocks noChangeArrowheads="1"/>
          </p:cNvSpPr>
          <p:nvPr/>
        </p:nvSpPr>
        <p:spPr bwMode="auto">
          <a:xfrm>
            <a:off x="9107488" y="0"/>
            <a:ext cx="36512" cy="6858000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71698" name="AutoShape 18"/>
          <p:cNvSpPr>
            <a:spLocks noChangeArrowheads="1"/>
          </p:cNvSpPr>
          <p:nvPr/>
        </p:nvSpPr>
        <p:spPr bwMode="auto">
          <a:xfrm flipV="1">
            <a:off x="431800" y="1268413"/>
            <a:ext cx="1079500" cy="2873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09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394" y="20151"/>
                </a:moveTo>
                <a:cubicBezTo>
                  <a:pt x="4766" y="19456"/>
                  <a:pt x="1343" y="15479"/>
                  <a:pt x="1343" y="10800"/>
                </a:cubicBezTo>
                <a:cubicBezTo>
                  <a:pt x="1343" y="5577"/>
                  <a:pt x="5577" y="1343"/>
                  <a:pt x="10800" y="1343"/>
                </a:cubicBezTo>
                <a:cubicBezTo>
                  <a:pt x="16022" y="1343"/>
                  <a:pt x="20257" y="5577"/>
                  <a:pt x="20257" y="10800"/>
                </a:cubicBezTo>
                <a:cubicBezTo>
                  <a:pt x="20257" y="15479"/>
                  <a:pt x="16833" y="19456"/>
                  <a:pt x="12205" y="20151"/>
                </a:cubicBezTo>
                <a:lnTo>
                  <a:pt x="12405" y="21479"/>
                </a:lnTo>
                <a:cubicBezTo>
                  <a:pt x="17690" y="20685"/>
                  <a:pt x="21600" y="1614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6144"/>
                  <a:pt x="3909" y="20685"/>
                  <a:pt x="9194" y="21479"/>
                </a:cubicBezTo>
                <a:close/>
              </a:path>
            </a:pathLst>
          </a:custGeom>
          <a:gradFill rotWithShape="1">
            <a:gsLst>
              <a:gs pos="0">
                <a:srgbClr val="0DAEFF"/>
              </a:gs>
              <a:gs pos="100000">
                <a:srgbClr val="0053BD">
                  <a:alpha val="39998"/>
                </a:srgbClr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428596" y="1214422"/>
            <a:ext cx="792163" cy="242888"/>
            <a:chOff x="1882" y="2597"/>
            <a:chExt cx="2132" cy="561"/>
          </a:xfrm>
        </p:grpSpPr>
        <p:sp>
          <p:nvSpPr>
            <p:cNvPr id="31764" name="Oval 20"/>
            <p:cNvSpPr>
              <a:spLocks noChangeArrowheads="1"/>
            </p:cNvSpPr>
            <p:nvPr/>
          </p:nvSpPr>
          <p:spPr bwMode="auto">
            <a:xfrm>
              <a:off x="1882" y="2614"/>
              <a:ext cx="2132" cy="544"/>
            </a:xfrm>
            <a:prstGeom prst="ellipse">
              <a:avLst/>
            </a:prstGeom>
            <a:solidFill>
              <a:srgbClr val="99CCFF"/>
            </a:soli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 sz="1800" b="0"/>
            </a:p>
          </p:txBody>
        </p:sp>
        <p:sp>
          <p:nvSpPr>
            <p:cNvPr id="71701" name="Oval 21"/>
            <p:cNvSpPr>
              <a:spLocks noChangeArrowheads="1"/>
            </p:cNvSpPr>
            <p:nvPr/>
          </p:nvSpPr>
          <p:spPr bwMode="auto">
            <a:xfrm>
              <a:off x="2019" y="2597"/>
              <a:ext cx="1859" cy="42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ru-RU" b="0">
                <a:solidFill>
                  <a:srgbClr val="009900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sp>
        <p:nvSpPr>
          <p:cNvPr id="71702" name="Text Box 22"/>
          <p:cNvSpPr txBox="1">
            <a:spLocks noChangeArrowheads="1"/>
          </p:cNvSpPr>
          <p:nvPr/>
        </p:nvSpPr>
        <p:spPr bwMode="auto">
          <a:xfrm>
            <a:off x="1476375" y="620713"/>
            <a:ext cx="6696075" cy="655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7C7C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  <a:defRPr/>
            </a:pPr>
            <a:endParaRPr lang="kk-KZ" altLang="ko-KR" sz="10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latinLnBrk="1">
              <a:spcBef>
                <a:spcPct val="50000"/>
              </a:spcBef>
              <a:defRPr/>
            </a:pPr>
            <a:endParaRPr lang="en-US" altLang="ko-KR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50" charset="-127"/>
            </a:endParaRPr>
          </a:p>
        </p:txBody>
      </p:sp>
      <p:pic>
        <p:nvPicPr>
          <p:cNvPr id="71703" name="Picture 23" descr="영화아이콘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571480"/>
            <a:ext cx="865187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0" name="Rectangle 94"/>
          <p:cNvSpPr>
            <a:spLocks noGrp="1" noChangeArrowheads="1"/>
          </p:cNvSpPr>
          <p:nvPr>
            <p:ph type="ctrTitle"/>
          </p:nvPr>
        </p:nvSpPr>
        <p:spPr>
          <a:xfrm>
            <a:off x="1142976" y="571480"/>
            <a:ext cx="6786610" cy="720725"/>
          </a:xfrm>
        </p:spPr>
        <p:txBody>
          <a:bodyPr/>
          <a:lstStyle/>
          <a:p>
            <a:pPr eaLnBrk="1" hangingPunct="1"/>
            <a:r>
              <a:rPr lang="kk-KZ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Үйге тапсырма</a:t>
            </a:r>
            <a:endParaRPr lang="ru-RU" sz="40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одзаголовок 27"/>
          <p:cNvSpPr>
            <a:spLocks noGrp="1"/>
          </p:cNvSpPr>
          <p:nvPr>
            <p:ph type="subTitle" idx="1"/>
          </p:nvPr>
        </p:nvSpPr>
        <p:spPr>
          <a:xfrm>
            <a:off x="428625" y="2019300"/>
            <a:ext cx="8715375" cy="3714750"/>
          </a:xfrm>
        </p:spPr>
        <p:txBody>
          <a:bodyPr/>
          <a:lstStyle/>
          <a:p>
            <a:pPr algn="l" eaLnBrk="1" hangingPunct="1"/>
            <a:r>
              <a:rPr lang="kk-KZ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Күнделікті енді ашайық</a:t>
            </a:r>
            <a:br>
              <a:rPr lang="kk-KZ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Үй тапсырмасын жазайық.</a:t>
            </a:r>
            <a:br>
              <a:rPr lang="kk-KZ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Бастауыш туралы алған білімді,</a:t>
            </a:r>
            <a:br>
              <a:rPr lang="kk-KZ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Ұмытпай есте сақтап алайық. </a:t>
            </a:r>
            <a:endParaRPr lang="ru-RU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/>
            <a:endParaRPr lang="kk-KZ" b="1" i="1" dirty="0" smtClean="0">
              <a:solidFill>
                <a:srgbClr val="FF3300"/>
              </a:solidFill>
              <a:latin typeface="Century Schoolbook" pitchFamily="18" charset="0"/>
            </a:endParaRPr>
          </a:p>
          <a:p>
            <a:pPr eaLnBrk="1" hangingPunct="1"/>
            <a:r>
              <a:rPr lang="kk-KZ" sz="5400" b="1" i="1" dirty="0" smtClean="0">
                <a:solidFill>
                  <a:srgbClr val="FF3300"/>
                </a:solidFill>
                <a:latin typeface="Century Schoolbook" pitchFamily="18" charset="0"/>
              </a:rPr>
              <a:t>27 – жаттығу.</a:t>
            </a:r>
            <a:r>
              <a:rPr lang="kk-KZ" b="1" i="1" dirty="0" smtClean="0">
                <a:solidFill>
                  <a:srgbClr val="FF3300"/>
                </a:solidFill>
                <a:latin typeface="Century Schoolbook" pitchFamily="18" charset="0"/>
              </a:rPr>
              <a:t> </a:t>
            </a:r>
          </a:p>
          <a:p>
            <a:pPr algn="l" eaLnBrk="1" hangingPunct="1"/>
            <a:endParaRPr lang="ru-RU" b="1" i="1" dirty="0" smtClean="0">
              <a:solidFill>
                <a:srgbClr val="FF3300"/>
              </a:solidFill>
              <a:latin typeface="Century Schoolbook" pitchFamily="18" charset="0"/>
            </a:endParaRPr>
          </a:p>
        </p:txBody>
      </p:sp>
      <p:pic>
        <p:nvPicPr>
          <p:cNvPr id="26" name="Picture 56" descr="MCj04166460000[1]"/>
          <p:cNvPicPr>
            <a:picLocks noChangeAspect="1" noChangeArrowheads="1"/>
          </p:cNvPicPr>
          <p:nvPr/>
        </p:nvPicPr>
        <p:blipFill>
          <a:blip r:embed="rId5">
            <a:lum bright="-12000"/>
          </a:blip>
          <a:srcRect/>
          <a:stretch>
            <a:fillRect/>
          </a:stretch>
        </p:blipFill>
        <p:spPr bwMode="auto">
          <a:xfrm>
            <a:off x="7500938" y="1643063"/>
            <a:ext cx="1325562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 descr="glob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25" y="142875"/>
            <a:ext cx="1392238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950"/>
                            </p:stCondLst>
                            <p:childTnLst>
                              <p:par>
                                <p:cTn id="4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8" grpId="0" animBg="1"/>
      <p:bldP spid="717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Oval 2"/>
          <p:cNvSpPr>
            <a:spLocks noChangeArrowheads="1"/>
          </p:cNvSpPr>
          <p:nvPr/>
        </p:nvSpPr>
        <p:spPr bwMode="auto">
          <a:xfrm rot="-1555839">
            <a:off x="1138238" y="1646238"/>
            <a:ext cx="6872287" cy="3775075"/>
          </a:xfrm>
          <a:prstGeom prst="ellipse">
            <a:avLst/>
          </a:prstGeom>
          <a:noFill/>
          <a:ln w="60325" algn="ctr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 b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71550" y="549275"/>
            <a:ext cx="4464050" cy="592138"/>
            <a:chOff x="1156" y="618"/>
            <a:chExt cx="1954" cy="373"/>
          </a:xfrm>
        </p:grpSpPr>
        <p:sp>
          <p:nvSpPr>
            <p:cNvPr id="4196" name="AutoShape 4"/>
            <p:cNvSpPr>
              <a:spLocks noChangeArrowheads="1"/>
            </p:cNvSpPr>
            <p:nvPr/>
          </p:nvSpPr>
          <p:spPr bwMode="auto">
            <a:xfrm>
              <a:off x="1168" y="809"/>
              <a:ext cx="1942" cy="1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0C0C0"/>
                </a:gs>
                <a:gs pos="100000">
                  <a:srgbClr val="595959">
                    <a:alpha val="29999"/>
                  </a:srgbClr>
                </a:gs>
              </a:gsLst>
              <a:lin ang="5400000" scaled="1"/>
            </a:gradFill>
            <a:ln w="3175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 sz="1800" b="0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156" y="618"/>
              <a:ext cx="1950" cy="317"/>
              <a:chOff x="1156" y="618"/>
              <a:chExt cx="1950" cy="317"/>
            </a:xfrm>
          </p:grpSpPr>
          <p:sp>
            <p:nvSpPr>
              <p:cNvPr id="66566" name="AutoShape 6"/>
              <p:cNvSpPr>
                <a:spLocks noChangeArrowheads="1"/>
              </p:cNvSpPr>
              <p:nvPr/>
            </p:nvSpPr>
            <p:spPr bwMode="auto">
              <a:xfrm>
                <a:off x="1156" y="634"/>
                <a:ext cx="1950" cy="3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3175" algn="ctr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latinLnBrk="1">
                  <a:defRPr/>
                </a:pPr>
                <a:endParaRPr kumimoji="1" lang="ru-RU" sz="1200">
                  <a:effectLst>
                    <a:outerShdw blurRad="38100" dist="38100" dir="2700000" algn="tl">
                      <a:srgbClr val="FFFFFF"/>
                    </a:outerShdw>
                  </a:effectLst>
                  <a:latin typeface="휴먼모음T" pitchFamily="18" charset="-127"/>
                  <a:ea typeface="휴먼모음T" pitchFamily="18" charset="-127"/>
                </a:endParaRPr>
              </a:p>
            </p:txBody>
          </p:sp>
          <p:sp>
            <p:nvSpPr>
              <p:cNvPr id="66567" name="AutoShape 7"/>
              <p:cNvSpPr>
                <a:spLocks noChangeArrowheads="1"/>
              </p:cNvSpPr>
              <p:nvPr/>
            </p:nvSpPr>
            <p:spPr bwMode="auto">
              <a:xfrm flipV="1">
                <a:off x="1247" y="618"/>
                <a:ext cx="1790" cy="18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>
                      <a:gamma/>
                      <a:shade val="0"/>
                      <a:invGamma/>
                      <a:alpha val="0"/>
                    </a:schemeClr>
                  </a:gs>
                  <a:gs pos="50000">
                    <a:schemeClr val="bg1">
                      <a:alpha val="41000"/>
                    </a:schemeClr>
                  </a:gs>
                  <a:gs pos="100000">
                    <a:schemeClr val="bg1">
                      <a:gamma/>
                      <a:shade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sz="1800" b="0"/>
              </a:p>
            </p:txBody>
          </p:sp>
        </p:grp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3181350" y="6270625"/>
            <a:ext cx="2759075" cy="768350"/>
            <a:chOff x="2004" y="3950"/>
            <a:chExt cx="1738" cy="484"/>
          </a:xfrm>
        </p:grpSpPr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2004" y="3950"/>
              <a:ext cx="1738" cy="374"/>
              <a:chOff x="2004" y="3950"/>
              <a:chExt cx="1738" cy="374"/>
            </a:xfrm>
          </p:grpSpPr>
          <p:sp>
            <p:nvSpPr>
              <p:cNvPr id="4192" name="AutoShape 10"/>
              <p:cNvSpPr>
                <a:spLocks noChangeArrowheads="1"/>
              </p:cNvSpPr>
              <p:nvPr/>
            </p:nvSpPr>
            <p:spPr bwMode="auto">
              <a:xfrm rot="10800000">
                <a:off x="2004" y="3950"/>
                <a:ext cx="1737" cy="34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C0C0C0"/>
                  </a:gs>
                  <a:gs pos="100000">
                    <a:srgbClr val="1E1E1E">
                      <a:alpha val="29999"/>
                    </a:srgbClr>
                  </a:gs>
                </a:gsLst>
                <a:lin ang="5400000" scaled="1"/>
              </a:gradFill>
              <a:ln w="3175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 sz="1800" b="0"/>
              </a:p>
            </p:txBody>
          </p:sp>
          <p:grpSp>
            <p:nvGrpSpPr>
              <p:cNvPr id="6" name="Group 11"/>
              <p:cNvGrpSpPr>
                <a:grpSpLocks/>
              </p:cNvGrpSpPr>
              <p:nvPr/>
            </p:nvGrpSpPr>
            <p:grpSpPr bwMode="auto">
              <a:xfrm>
                <a:off x="2004" y="3978"/>
                <a:ext cx="1738" cy="346"/>
                <a:chOff x="2004" y="3978"/>
                <a:chExt cx="1738" cy="346"/>
              </a:xfrm>
            </p:grpSpPr>
            <p:sp>
              <p:nvSpPr>
                <p:cNvPr id="4194" name="AutoShape 12"/>
                <p:cNvSpPr>
                  <a:spLocks noChangeArrowheads="1"/>
                </p:cNvSpPr>
                <p:nvPr/>
              </p:nvSpPr>
              <p:spPr bwMode="auto">
                <a:xfrm rot="10800000">
                  <a:off x="2004" y="3978"/>
                  <a:ext cx="1737" cy="34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80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 latinLnBrk="1"/>
                  <a:endParaRPr kumimoji="1" lang="ru-RU" sz="800" b="0">
                    <a:solidFill>
                      <a:srgbClr val="660066"/>
                    </a:solidFill>
                    <a:ea typeface="굴림" pitchFamily="50" charset="-127"/>
                  </a:endParaRPr>
                </a:p>
              </p:txBody>
            </p:sp>
            <p:sp>
              <p:nvSpPr>
                <p:cNvPr id="4195" name="AutoShape 13"/>
                <p:cNvSpPr>
                  <a:spLocks noChangeArrowheads="1"/>
                </p:cNvSpPr>
                <p:nvPr/>
              </p:nvSpPr>
              <p:spPr bwMode="auto">
                <a:xfrm rot="10800000">
                  <a:off x="2005" y="4150"/>
                  <a:ext cx="1737" cy="173"/>
                </a:xfrm>
                <a:prstGeom prst="roundRect">
                  <a:avLst>
                    <a:gd name="adj" fmla="val 0"/>
                  </a:avLst>
                </a:prstGeom>
                <a:solidFill>
                  <a:srgbClr val="0080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 b="0"/>
                </a:p>
              </p:txBody>
            </p:sp>
          </p:grpSp>
        </p:grpSp>
        <p:grpSp>
          <p:nvGrpSpPr>
            <p:cNvPr id="7" name="Group 14"/>
            <p:cNvGrpSpPr>
              <a:grpSpLocks/>
            </p:cNvGrpSpPr>
            <p:nvPr/>
          </p:nvGrpSpPr>
          <p:grpSpPr bwMode="auto">
            <a:xfrm rot="20700000" flipH="1">
              <a:off x="2064" y="4033"/>
              <a:ext cx="405" cy="401"/>
              <a:chOff x="2402" y="217"/>
              <a:chExt cx="505" cy="506"/>
            </a:xfrm>
          </p:grpSpPr>
          <p:sp>
            <p:nvSpPr>
              <p:cNvPr id="4172" name="Freeform 15"/>
              <p:cNvSpPr>
                <a:spLocks/>
              </p:cNvSpPr>
              <p:nvPr/>
            </p:nvSpPr>
            <p:spPr bwMode="auto">
              <a:xfrm>
                <a:off x="2792" y="495"/>
                <a:ext cx="114" cy="161"/>
              </a:xfrm>
              <a:custGeom>
                <a:avLst/>
                <a:gdLst>
                  <a:gd name="T0" fmla="*/ 1 w 228"/>
                  <a:gd name="T1" fmla="*/ 1 h 322"/>
                  <a:gd name="T2" fmla="*/ 1 w 228"/>
                  <a:gd name="T3" fmla="*/ 1 h 322"/>
                  <a:gd name="T4" fmla="*/ 1 w 228"/>
                  <a:gd name="T5" fmla="*/ 1 h 322"/>
                  <a:gd name="T6" fmla="*/ 1 w 228"/>
                  <a:gd name="T7" fmla="*/ 1 h 322"/>
                  <a:gd name="T8" fmla="*/ 1 w 228"/>
                  <a:gd name="T9" fmla="*/ 1 h 322"/>
                  <a:gd name="T10" fmla="*/ 1 w 228"/>
                  <a:gd name="T11" fmla="*/ 1 h 322"/>
                  <a:gd name="T12" fmla="*/ 1 w 228"/>
                  <a:gd name="T13" fmla="*/ 1 h 322"/>
                  <a:gd name="T14" fmla="*/ 1 w 228"/>
                  <a:gd name="T15" fmla="*/ 1 h 322"/>
                  <a:gd name="T16" fmla="*/ 1 w 228"/>
                  <a:gd name="T17" fmla="*/ 1 h 322"/>
                  <a:gd name="T18" fmla="*/ 1 w 228"/>
                  <a:gd name="T19" fmla="*/ 1 h 322"/>
                  <a:gd name="T20" fmla="*/ 1 w 228"/>
                  <a:gd name="T21" fmla="*/ 1 h 322"/>
                  <a:gd name="T22" fmla="*/ 1 w 228"/>
                  <a:gd name="T23" fmla="*/ 1 h 322"/>
                  <a:gd name="T24" fmla="*/ 1 w 228"/>
                  <a:gd name="T25" fmla="*/ 1 h 322"/>
                  <a:gd name="T26" fmla="*/ 1 w 228"/>
                  <a:gd name="T27" fmla="*/ 1 h 322"/>
                  <a:gd name="T28" fmla="*/ 1 w 228"/>
                  <a:gd name="T29" fmla="*/ 1 h 322"/>
                  <a:gd name="T30" fmla="*/ 1 w 228"/>
                  <a:gd name="T31" fmla="*/ 1 h 322"/>
                  <a:gd name="T32" fmla="*/ 1 w 228"/>
                  <a:gd name="T33" fmla="*/ 1 h 322"/>
                  <a:gd name="T34" fmla="*/ 1 w 228"/>
                  <a:gd name="T35" fmla="*/ 1 h 322"/>
                  <a:gd name="T36" fmla="*/ 1 w 228"/>
                  <a:gd name="T37" fmla="*/ 1 h 322"/>
                  <a:gd name="T38" fmla="*/ 1 w 228"/>
                  <a:gd name="T39" fmla="*/ 1 h 322"/>
                  <a:gd name="T40" fmla="*/ 1 w 228"/>
                  <a:gd name="T41" fmla="*/ 1 h 322"/>
                  <a:gd name="T42" fmla="*/ 1 w 228"/>
                  <a:gd name="T43" fmla="*/ 1 h 322"/>
                  <a:gd name="T44" fmla="*/ 1 w 228"/>
                  <a:gd name="T45" fmla="*/ 1 h 322"/>
                  <a:gd name="T46" fmla="*/ 1 w 228"/>
                  <a:gd name="T47" fmla="*/ 1 h 322"/>
                  <a:gd name="T48" fmla="*/ 0 w 228"/>
                  <a:gd name="T49" fmla="*/ 1 h 322"/>
                  <a:gd name="T50" fmla="*/ 1 w 228"/>
                  <a:gd name="T51" fmla="*/ 1 h 322"/>
                  <a:gd name="T52" fmla="*/ 1 w 228"/>
                  <a:gd name="T53" fmla="*/ 1 h 322"/>
                  <a:gd name="T54" fmla="*/ 1 w 228"/>
                  <a:gd name="T55" fmla="*/ 1 h 322"/>
                  <a:gd name="T56" fmla="*/ 1 w 228"/>
                  <a:gd name="T57" fmla="*/ 1 h 322"/>
                  <a:gd name="T58" fmla="*/ 1 w 228"/>
                  <a:gd name="T59" fmla="*/ 1 h 322"/>
                  <a:gd name="T60" fmla="*/ 1 w 228"/>
                  <a:gd name="T61" fmla="*/ 1 h 322"/>
                  <a:gd name="T62" fmla="*/ 1 w 228"/>
                  <a:gd name="T63" fmla="*/ 1 h 322"/>
                  <a:gd name="T64" fmla="*/ 1 w 228"/>
                  <a:gd name="T65" fmla="*/ 1 h 322"/>
                  <a:gd name="T66" fmla="*/ 1 w 228"/>
                  <a:gd name="T67" fmla="*/ 1 h 322"/>
                  <a:gd name="T68" fmla="*/ 1 w 228"/>
                  <a:gd name="T69" fmla="*/ 1 h 322"/>
                  <a:gd name="T70" fmla="*/ 1 w 228"/>
                  <a:gd name="T71" fmla="*/ 1 h 322"/>
                  <a:gd name="T72" fmla="*/ 1 w 228"/>
                  <a:gd name="T73" fmla="*/ 1 h 322"/>
                  <a:gd name="T74" fmla="*/ 1 w 228"/>
                  <a:gd name="T75" fmla="*/ 1 h 322"/>
                  <a:gd name="T76" fmla="*/ 1 w 228"/>
                  <a:gd name="T77" fmla="*/ 1 h 322"/>
                  <a:gd name="T78" fmla="*/ 1 w 228"/>
                  <a:gd name="T79" fmla="*/ 1 h 322"/>
                  <a:gd name="T80" fmla="*/ 1 w 228"/>
                  <a:gd name="T81" fmla="*/ 1 h 322"/>
                  <a:gd name="T82" fmla="*/ 1 w 228"/>
                  <a:gd name="T83" fmla="*/ 1 h 322"/>
                  <a:gd name="T84" fmla="*/ 1 w 228"/>
                  <a:gd name="T85" fmla="*/ 1 h 322"/>
                  <a:gd name="T86" fmla="*/ 1 w 228"/>
                  <a:gd name="T87" fmla="*/ 1 h 322"/>
                  <a:gd name="T88" fmla="*/ 1 w 228"/>
                  <a:gd name="T89" fmla="*/ 1 h 322"/>
                  <a:gd name="T90" fmla="*/ 1 w 228"/>
                  <a:gd name="T91" fmla="*/ 1 h 322"/>
                  <a:gd name="T92" fmla="*/ 1 w 228"/>
                  <a:gd name="T93" fmla="*/ 1 h 322"/>
                  <a:gd name="T94" fmla="*/ 1 w 228"/>
                  <a:gd name="T95" fmla="*/ 1 h 322"/>
                  <a:gd name="T96" fmla="*/ 1 w 228"/>
                  <a:gd name="T97" fmla="*/ 1 h 322"/>
                  <a:gd name="T98" fmla="*/ 1 w 228"/>
                  <a:gd name="T99" fmla="*/ 1 h 322"/>
                  <a:gd name="T100" fmla="*/ 1 w 228"/>
                  <a:gd name="T101" fmla="*/ 1 h 322"/>
                  <a:gd name="T102" fmla="*/ 1 w 228"/>
                  <a:gd name="T103" fmla="*/ 1 h 322"/>
                  <a:gd name="T104" fmla="*/ 1 w 228"/>
                  <a:gd name="T105" fmla="*/ 1 h 322"/>
                  <a:gd name="T106" fmla="*/ 1 w 228"/>
                  <a:gd name="T107" fmla="*/ 1 h 322"/>
                  <a:gd name="T108" fmla="*/ 1 w 228"/>
                  <a:gd name="T109" fmla="*/ 1 h 322"/>
                  <a:gd name="T110" fmla="*/ 1 w 228"/>
                  <a:gd name="T111" fmla="*/ 1 h 322"/>
                  <a:gd name="T112" fmla="*/ 1 w 228"/>
                  <a:gd name="T113" fmla="*/ 0 h 322"/>
                  <a:gd name="T114" fmla="*/ 1 w 228"/>
                  <a:gd name="T115" fmla="*/ 1 h 322"/>
                  <a:gd name="T116" fmla="*/ 1 w 228"/>
                  <a:gd name="T117" fmla="*/ 1 h 322"/>
                  <a:gd name="T118" fmla="*/ 1 w 228"/>
                  <a:gd name="T119" fmla="*/ 1 h 322"/>
                  <a:gd name="T120" fmla="*/ 1 w 228"/>
                  <a:gd name="T121" fmla="*/ 1 h 32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28"/>
                  <a:gd name="T184" fmla="*/ 0 h 322"/>
                  <a:gd name="T185" fmla="*/ 228 w 228"/>
                  <a:gd name="T186" fmla="*/ 322 h 32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28" h="322">
                    <a:moveTo>
                      <a:pt x="206" y="103"/>
                    </a:moveTo>
                    <a:lnTo>
                      <a:pt x="199" y="123"/>
                    </a:lnTo>
                    <a:lnTo>
                      <a:pt x="193" y="142"/>
                    </a:lnTo>
                    <a:lnTo>
                      <a:pt x="184" y="162"/>
                    </a:lnTo>
                    <a:lnTo>
                      <a:pt x="175" y="180"/>
                    </a:lnTo>
                    <a:lnTo>
                      <a:pt x="166" y="199"/>
                    </a:lnTo>
                    <a:lnTo>
                      <a:pt x="156" y="216"/>
                    </a:lnTo>
                    <a:lnTo>
                      <a:pt x="144" y="233"/>
                    </a:lnTo>
                    <a:lnTo>
                      <a:pt x="133" y="249"/>
                    </a:lnTo>
                    <a:lnTo>
                      <a:pt x="123" y="256"/>
                    </a:lnTo>
                    <a:lnTo>
                      <a:pt x="114" y="263"/>
                    </a:lnTo>
                    <a:lnTo>
                      <a:pt x="105" y="270"/>
                    </a:lnTo>
                    <a:lnTo>
                      <a:pt x="96" y="277"/>
                    </a:lnTo>
                    <a:lnTo>
                      <a:pt x="85" y="284"/>
                    </a:lnTo>
                    <a:lnTo>
                      <a:pt x="75" y="290"/>
                    </a:lnTo>
                    <a:lnTo>
                      <a:pt x="65" y="295"/>
                    </a:lnTo>
                    <a:lnTo>
                      <a:pt x="53" y="301"/>
                    </a:lnTo>
                    <a:lnTo>
                      <a:pt x="46" y="305"/>
                    </a:lnTo>
                    <a:lnTo>
                      <a:pt x="40" y="307"/>
                    </a:lnTo>
                    <a:lnTo>
                      <a:pt x="34" y="309"/>
                    </a:lnTo>
                    <a:lnTo>
                      <a:pt x="27" y="313"/>
                    </a:lnTo>
                    <a:lnTo>
                      <a:pt x="21" y="315"/>
                    </a:lnTo>
                    <a:lnTo>
                      <a:pt x="14" y="317"/>
                    </a:lnTo>
                    <a:lnTo>
                      <a:pt x="7" y="320"/>
                    </a:lnTo>
                    <a:lnTo>
                      <a:pt x="0" y="322"/>
                    </a:lnTo>
                    <a:lnTo>
                      <a:pt x="8" y="310"/>
                    </a:lnTo>
                    <a:lnTo>
                      <a:pt x="16" y="299"/>
                    </a:lnTo>
                    <a:lnTo>
                      <a:pt x="24" y="287"/>
                    </a:lnTo>
                    <a:lnTo>
                      <a:pt x="31" y="275"/>
                    </a:lnTo>
                    <a:lnTo>
                      <a:pt x="38" y="263"/>
                    </a:lnTo>
                    <a:lnTo>
                      <a:pt x="45" y="250"/>
                    </a:lnTo>
                    <a:lnTo>
                      <a:pt x="52" y="238"/>
                    </a:lnTo>
                    <a:lnTo>
                      <a:pt x="59" y="225"/>
                    </a:lnTo>
                    <a:lnTo>
                      <a:pt x="69" y="203"/>
                    </a:lnTo>
                    <a:lnTo>
                      <a:pt x="78" y="181"/>
                    </a:lnTo>
                    <a:lnTo>
                      <a:pt x="87" y="159"/>
                    </a:lnTo>
                    <a:lnTo>
                      <a:pt x="95" y="138"/>
                    </a:lnTo>
                    <a:lnTo>
                      <a:pt x="102" y="115"/>
                    </a:lnTo>
                    <a:lnTo>
                      <a:pt x="108" y="93"/>
                    </a:lnTo>
                    <a:lnTo>
                      <a:pt x="114" y="70"/>
                    </a:lnTo>
                    <a:lnTo>
                      <a:pt x="119" y="48"/>
                    </a:lnTo>
                    <a:lnTo>
                      <a:pt x="127" y="45"/>
                    </a:lnTo>
                    <a:lnTo>
                      <a:pt x="136" y="44"/>
                    </a:lnTo>
                    <a:lnTo>
                      <a:pt x="144" y="42"/>
                    </a:lnTo>
                    <a:lnTo>
                      <a:pt x="152" y="38"/>
                    </a:lnTo>
                    <a:lnTo>
                      <a:pt x="160" y="36"/>
                    </a:lnTo>
                    <a:lnTo>
                      <a:pt x="167" y="34"/>
                    </a:lnTo>
                    <a:lnTo>
                      <a:pt x="175" y="30"/>
                    </a:lnTo>
                    <a:lnTo>
                      <a:pt x="182" y="27"/>
                    </a:lnTo>
                    <a:lnTo>
                      <a:pt x="189" y="24"/>
                    </a:lnTo>
                    <a:lnTo>
                      <a:pt x="195" y="21"/>
                    </a:lnTo>
                    <a:lnTo>
                      <a:pt x="201" y="18"/>
                    </a:lnTo>
                    <a:lnTo>
                      <a:pt x="207" y="14"/>
                    </a:lnTo>
                    <a:lnTo>
                      <a:pt x="212" y="11"/>
                    </a:lnTo>
                    <a:lnTo>
                      <a:pt x="218" y="7"/>
                    </a:lnTo>
                    <a:lnTo>
                      <a:pt x="224" y="4"/>
                    </a:lnTo>
                    <a:lnTo>
                      <a:pt x="228" y="0"/>
                    </a:lnTo>
                    <a:lnTo>
                      <a:pt x="225" y="26"/>
                    </a:lnTo>
                    <a:lnTo>
                      <a:pt x="220" y="51"/>
                    </a:lnTo>
                    <a:lnTo>
                      <a:pt x="214" y="78"/>
                    </a:lnTo>
                    <a:lnTo>
                      <a:pt x="206" y="103"/>
                    </a:lnTo>
                    <a:close/>
                  </a:path>
                </a:pathLst>
              </a:custGeom>
              <a:solidFill>
                <a:srgbClr val="92DA8C">
                  <a:alpha val="29019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73" name="Freeform 16"/>
              <p:cNvSpPr>
                <a:spLocks/>
              </p:cNvSpPr>
              <p:nvPr/>
            </p:nvSpPr>
            <p:spPr bwMode="auto">
              <a:xfrm>
                <a:off x="2635" y="685"/>
                <a:ext cx="98" cy="38"/>
              </a:xfrm>
              <a:custGeom>
                <a:avLst/>
                <a:gdLst>
                  <a:gd name="T0" fmla="*/ 0 w 197"/>
                  <a:gd name="T1" fmla="*/ 0 h 77"/>
                  <a:gd name="T2" fmla="*/ 0 w 197"/>
                  <a:gd name="T3" fmla="*/ 0 h 77"/>
                  <a:gd name="T4" fmla="*/ 0 w 197"/>
                  <a:gd name="T5" fmla="*/ 0 h 77"/>
                  <a:gd name="T6" fmla="*/ 0 w 197"/>
                  <a:gd name="T7" fmla="*/ 0 h 77"/>
                  <a:gd name="T8" fmla="*/ 0 w 197"/>
                  <a:gd name="T9" fmla="*/ 0 h 77"/>
                  <a:gd name="T10" fmla="*/ 0 w 197"/>
                  <a:gd name="T11" fmla="*/ 0 h 77"/>
                  <a:gd name="T12" fmla="*/ 0 w 197"/>
                  <a:gd name="T13" fmla="*/ 0 h 77"/>
                  <a:gd name="T14" fmla="*/ 0 w 197"/>
                  <a:gd name="T15" fmla="*/ 0 h 77"/>
                  <a:gd name="T16" fmla="*/ 0 w 197"/>
                  <a:gd name="T17" fmla="*/ 0 h 77"/>
                  <a:gd name="T18" fmla="*/ 0 w 197"/>
                  <a:gd name="T19" fmla="*/ 0 h 77"/>
                  <a:gd name="T20" fmla="*/ 0 w 197"/>
                  <a:gd name="T21" fmla="*/ 0 h 77"/>
                  <a:gd name="T22" fmla="*/ 0 w 197"/>
                  <a:gd name="T23" fmla="*/ 0 h 77"/>
                  <a:gd name="T24" fmla="*/ 0 w 197"/>
                  <a:gd name="T25" fmla="*/ 0 h 77"/>
                  <a:gd name="T26" fmla="*/ 0 w 197"/>
                  <a:gd name="T27" fmla="*/ 0 h 77"/>
                  <a:gd name="T28" fmla="*/ 0 w 197"/>
                  <a:gd name="T29" fmla="*/ 0 h 77"/>
                  <a:gd name="T30" fmla="*/ 0 w 197"/>
                  <a:gd name="T31" fmla="*/ 0 h 77"/>
                  <a:gd name="T32" fmla="*/ 0 w 197"/>
                  <a:gd name="T33" fmla="*/ 0 h 77"/>
                  <a:gd name="T34" fmla="*/ 0 w 197"/>
                  <a:gd name="T35" fmla="*/ 0 h 77"/>
                  <a:gd name="T36" fmla="*/ 0 w 197"/>
                  <a:gd name="T37" fmla="*/ 0 h 77"/>
                  <a:gd name="T38" fmla="*/ 0 w 197"/>
                  <a:gd name="T39" fmla="*/ 0 h 77"/>
                  <a:gd name="T40" fmla="*/ 0 w 197"/>
                  <a:gd name="T41" fmla="*/ 0 h 77"/>
                  <a:gd name="T42" fmla="*/ 0 w 197"/>
                  <a:gd name="T43" fmla="*/ 0 h 77"/>
                  <a:gd name="T44" fmla="*/ 0 w 197"/>
                  <a:gd name="T45" fmla="*/ 0 h 77"/>
                  <a:gd name="T46" fmla="*/ 0 w 197"/>
                  <a:gd name="T47" fmla="*/ 0 h 77"/>
                  <a:gd name="T48" fmla="*/ 0 w 197"/>
                  <a:gd name="T49" fmla="*/ 0 h 77"/>
                  <a:gd name="T50" fmla="*/ 0 w 197"/>
                  <a:gd name="T51" fmla="*/ 0 h 77"/>
                  <a:gd name="T52" fmla="*/ 0 w 197"/>
                  <a:gd name="T53" fmla="*/ 0 h 77"/>
                  <a:gd name="T54" fmla="*/ 0 w 197"/>
                  <a:gd name="T55" fmla="*/ 0 h 77"/>
                  <a:gd name="T56" fmla="*/ 0 w 197"/>
                  <a:gd name="T57" fmla="*/ 0 h 77"/>
                  <a:gd name="T58" fmla="*/ 0 w 197"/>
                  <a:gd name="T59" fmla="*/ 0 h 77"/>
                  <a:gd name="T60" fmla="*/ 0 w 197"/>
                  <a:gd name="T61" fmla="*/ 0 h 77"/>
                  <a:gd name="T62" fmla="*/ 0 w 197"/>
                  <a:gd name="T63" fmla="*/ 0 h 77"/>
                  <a:gd name="T64" fmla="*/ 0 w 197"/>
                  <a:gd name="T65" fmla="*/ 0 h 7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7"/>
                  <a:gd name="T100" fmla="*/ 0 h 77"/>
                  <a:gd name="T101" fmla="*/ 197 w 197"/>
                  <a:gd name="T102" fmla="*/ 77 h 7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7" h="77">
                    <a:moveTo>
                      <a:pt x="97" y="73"/>
                    </a:moveTo>
                    <a:lnTo>
                      <a:pt x="85" y="74"/>
                    </a:lnTo>
                    <a:lnTo>
                      <a:pt x="72" y="76"/>
                    </a:lnTo>
                    <a:lnTo>
                      <a:pt x="61" y="76"/>
                    </a:lnTo>
                    <a:lnTo>
                      <a:pt x="48" y="77"/>
                    </a:lnTo>
                    <a:lnTo>
                      <a:pt x="37" y="77"/>
                    </a:lnTo>
                    <a:lnTo>
                      <a:pt x="24" y="77"/>
                    </a:lnTo>
                    <a:lnTo>
                      <a:pt x="13" y="77"/>
                    </a:lnTo>
                    <a:lnTo>
                      <a:pt x="0" y="76"/>
                    </a:lnTo>
                    <a:lnTo>
                      <a:pt x="7" y="66"/>
                    </a:lnTo>
                    <a:lnTo>
                      <a:pt x="13" y="57"/>
                    </a:lnTo>
                    <a:lnTo>
                      <a:pt x="19" y="48"/>
                    </a:lnTo>
                    <a:lnTo>
                      <a:pt x="26" y="39"/>
                    </a:lnTo>
                    <a:lnTo>
                      <a:pt x="33" y="30"/>
                    </a:lnTo>
                    <a:lnTo>
                      <a:pt x="40" y="19"/>
                    </a:lnTo>
                    <a:lnTo>
                      <a:pt x="47" y="10"/>
                    </a:lnTo>
                    <a:lnTo>
                      <a:pt x="54" y="0"/>
                    </a:lnTo>
                    <a:lnTo>
                      <a:pt x="72" y="2"/>
                    </a:lnTo>
                    <a:lnTo>
                      <a:pt x="90" y="4"/>
                    </a:lnTo>
                    <a:lnTo>
                      <a:pt x="108" y="5"/>
                    </a:lnTo>
                    <a:lnTo>
                      <a:pt x="127" y="6"/>
                    </a:lnTo>
                    <a:lnTo>
                      <a:pt x="144" y="6"/>
                    </a:lnTo>
                    <a:lnTo>
                      <a:pt x="162" y="6"/>
                    </a:lnTo>
                    <a:lnTo>
                      <a:pt x="180" y="6"/>
                    </a:lnTo>
                    <a:lnTo>
                      <a:pt x="197" y="5"/>
                    </a:lnTo>
                    <a:lnTo>
                      <a:pt x="185" y="15"/>
                    </a:lnTo>
                    <a:lnTo>
                      <a:pt x="174" y="24"/>
                    </a:lnTo>
                    <a:lnTo>
                      <a:pt x="161" y="33"/>
                    </a:lnTo>
                    <a:lnTo>
                      <a:pt x="150" y="41"/>
                    </a:lnTo>
                    <a:lnTo>
                      <a:pt x="137" y="50"/>
                    </a:lnTo>
                    <a:lnTo>
                      <a:pt x="123" y="58"/>
                    </a:lnTo>
                    <a:lnTo>
                      <a:pt x="110" y="65"/>
                    </a:lnTo>
                    <a:lnTo>
                      <a:pt x="97" y="73"/>
                    </a:lnTo>
                    <a:close/>
                  </a:path>
                </a:pathLst>
              </a:custGeom>
              <a:solidFill>
                <a:srgbClr val="92DA8C">
                  <a:alpha val="29019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74" name="Freeform 17"/>
              <p:cNvSpPr>
                <a:spLocks/>
              </p:cNvSpPr>
              <p:nvPr/>
            </p:nvSpPr>
            <p:spPr bwMode="auto">
              <a:xfrm>
                <a:off x="2674" y="519"/>
                <a:ext cx="155" cy="148"/>
              </a:xfrm>
              <a:custGeom>
                <a:avLst/>
                <a:gdLst>
                  <a:gd name="T0" fmla="*/ 0 w 310"/>
                  <a:gd name="T1" fmla="*/ 1 h 296"/>
                  <a:gd name="T2" fmla="*/ 1 w 310"/>
                  <a:gd name="T3" fmla="*/ 1 h 296"/>
                  <a:gd name="T4" fmla="*/ 1 w 310"/>
                  <a:gd name="T5" fmla="*/ 1 h 296"/>
                  <a:gd name="T6" fmla="*/ 1 w 310"/>
                  <a:gd name="T7" fmla="*/ 1 h 296"/>
                  <a:gd name="T8" fmla="*/ 1 w 310"/>
                  <a:gd name="T9" fmla="*/ 1 h 296"/>
                  <a:gd name="T10" fmla="*/ 1 w 310"/>
                  <a:gd name="T11" fmla="*/ 1 h 296"/>
                  <a:gd name="T12" fmla="*/ 1 w 310"/>
                  <a:gd name="T13" fmla="*/ 1 h 296"/>
                  <a:gd name="T14" fmla="*/ 1 w 310"/>
                  <a:gd name="T15" fmla="*/ 1 h 296"/>
                  <a:gd name="T16" fmla="*/ 1 w 310"/>
                  <a:gd name="T17" fmla="*/ 1 h 296"/>
                  <a:gd name="T18" fmla="*/ 1 w 310"/>
                  <a:gd name="T19" fmla="*/ 1 h 296"/>
                  <a:gd name="T20" fmla="*/ 1 w 310"/>
                  <a:gd name="T21" fmla="*/ 1 h 296"/>
                  <a:gd name="T22" fmla="*/ 1 w 310"/>
                  <a:gd name="T23" fmla="*/ 1 h 296"/>
                  <a:gd name="T24" fmla="*/ 1 w 310"/>
                  <a:gd name="T25" fmla="*/ 1 h 296"/>
                  <a:gd name="T26" fmla="*/ 1 w 310"/>
                  <a:gd name="T27" fmla="*/ 1 h 296"/>
                  <a:gd name="T28" fmla="*/ 1 w 310"/>
                  <a:gd name="T29" fmla="*/ 1 h 296"/>
                  <a:gd name="T30" fmla="*/ 1 w 310"/>
                  <a:gd name="T31" fmla="*/ 1 h 296"/>
                  <a:gd name="T32" fmla="*/ 1 w 310"/>
                  <a:gd name="T33" fmla="*/ 0 h 296"/>
                  <a:gd name="T34" fmla="*/ 1 w 310"/>
                  <a:gd name="T35" fmla="*/ 1 h 296"/>
                  <a:gd name="T36" fmla="*/ 1 w 310"/>
                  <a:gd name="T37" fmla="*/ 1 h 296"/>
                  <a:gd name="T38" fmla="*/ 1 w 310"/>
                  <a:gd name="T39" fmla="*/ 1 h 296"/>
                  <a:gd name="T40" fmla="*/ 1 w 310"/>
                  <a:gd name="T41" fmla="*/ 1 h 296"/>
                  <a:gd name="T42" fmla="*/ 1 w 310"/>
                  <a:gd name="T43" fmla="*/ 1 h 296"/>
                  <a:gd name="T44" fmla="*/ 1 w 310"/>
                  <a:gd name="T45" fmla="*/ 1 h 296"/>
                  <a:gd name="T46" fmla="*/ 1 w 310"/>
                  <a:gd name="T47" fmla="*/ 1 h 296"/>
                  <a:gd name="T48" fmla="*/ 1 w 310"/>
                  <a:gd name="T49" fmla="*/ 1 h 296"/>
                  <a:gd name="T50" fmla="*/ 1 w 310"/>
                  <a:gd name="T51" fmla="*/ 1 h 296"/>
                  <a:gd name="T52" fmla="*/ 1 w 310"/>
                  <a:gd name="T53" fmla="*/ 1 h 296"/>
                  <a:gd name="T54" fmla="*/ 1 w 310"/>
                  <a:gd name="T55" fmla="*/ 1 h 296"/>
                  <a:gd name="T56" fmla="*/ 1 w 310"/>
                  <a:gd name="T57" fmla="*/ 1 h 296"/>
                  <a:gd name="T58" fmla="*/ 1 w 310"/>
                  <a:gd name="T59" fmla="*/ 1 h 296"/>
                  <a:gd name="T60" fmla="*/ 1 w 310"/>
                  <a:gd name="T61" fmla="*/ 1 h 296"/>
                  <a:gd name="T62" fmla="*/ 1 w 310"/>
                  <a:gd name="T63" fmla="*/ 1 h 296"/>
                  <a:gd name="T64" fmla="*/ 1 w 310"/>
                  <a:gd name="T65" fmla="*/ 1 h 296"/>
                  <a:gd name="T66" fmla="*/ 1 w 310"/>
                  <a:gd name="T67" fmla="*/ 1 h 296"/>
                  <a:gd name="T68" fmla="*/ 1 w 310"/>
                  <a:gd name="T69" fmla="*/ 1 h 296"/>
                  <a:gd name="T70" fmla="*/ 1 w 310"/>
                  <a:gd name="T71" fmla="*/ 1 h 296"/>
                  <a:gd name="T72" fmla="*/ 1 w 310"/>
                  <a:gd name="T73" fmla="*/ 1 h 296"/>
                  <a:gd name="T74" fmla="*/ 1 w 310"/>
                  <a:gd name="T75" fmla="*/ 1 h 296"/>
                  <a:gd name="T76" fmla="*/ 1 w 310"/>
                  <a:gd name="T77" fmla="*/ 1 h 296"/>
                  <a:gd name="T78" fmla="*/ 1 w 310"/>
                  <a:gd name="T79" fmla="*/ 1 h 296"/>
                  <a:gd name="T80" fmla="*/ 1 w 310"/>
                  <a:gd name="T81" fmla="*/ 1 h 296"/>
                  <a:gd name="T82" fmla="*/ 1 w 310"/>
                  <a:gd name="T83" fmla="*/ 1 h 296"/>
                  <a:gd name="T84" fmla="*/ 1 w 310"/>
                  <a:gd name="T85" fmla="*/ 1 h 296"/>
                  <a:gd name="T86" fmla="*/ 1 w 310"/>
                  <a:gd name="T87" fmla="*/ 1 h 296"/>
                  <a:gd name="T88" fmla="*/ 1 w 310"/>
                  <a:gd name="T89" fmla="*/ 1 h 296"/>
                  <a:gd name="T90" fmla="*/ 1 w 310"/>
                  <a:gd name="T91" fmla="*/ 1 h 296"/>
                  <a:gd name="T92" fmla="*/ 1 w 310"/>
                  <a:gd name="T93" fmla="*/ 1 h 296"/>
                  <a:gd name="T94" fmla="*/ 1 w 310"/>
                  <a:gd name="T95" fmla="*/ 1 h 296"/>
                  <a:gd name="T96" fmla="*/ 1 w 310"/>
                  <a:gd name="T97" fmla="*/ 1 h 296"/>
                  <a:gd name="T98" fmla="*/ 1 w 310"/>
                  <a:gd name="T99" fmla="*/ 1 h 296"/>
                  <a:gd name="T100" fmla="*/ 1 w 310"/>
                  <a:gd name="T101" fmla="*/ 1 h 296"/>
                  <a:gd name="T102" fmla="*/ 1 w 310"/>
                  <a:gd name="T103" fmla="*/ 1 h 296"/>
                  <a:gd name="T104" fmla="*/ 1 w 310"/>
                  <a:gd name="T105" fmla="*/ 1 h 296"/>
                  <a:gd name="T106" fmla="*/ 1 w 310"/>
                  <a:gd name="T107" fmla="*/ 1 h 296"/>
                  <a:gd name="T108" fmla="*/ 1 w 310"/>
                  <a:gd name="T109" fmla="*/ 1 h 296"/>
                  <a:gd name="T110" fmla="*/ 1 w 310"/>
                  <a:gd name="T111" fmla="*/ 1 h 296"/>
                  <a:gd name="T112" fmla="*/ 0 w 310"/>
                  <a:gd name="T113" fmla="*/ 1 h 29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10"/>
                  <a:gd name="T172" fmla="*/ 0 h 296"/>
                  <a:gd name="T173" fmla="*/ 310 w 310"/>
                  <a:gd name="T174" fmla="*/ 296 h 29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10" h="296">
                    <a:moveTo>
                      <a:pt x="0" y="291"/>
                    </a:moveTo>
                    <a:lnTo>
                      <a:pt x="7" y="279"/>
                    </a:lnTo>
                    <a:lnTo>
                      <a:pt x="15" y="266"/>
                    </a:lnTo>
                    <a:lnTo>
                      <a:pt x="22" y="252"/>
                    </a:lnTo>
                    <a:lnTo>
                      <a:pt x="29" y="240"/>
                    </a:lnTo>
                    <a:lnTo>
                      <a:pt x="36" y="226"/>
                    </a:lnTo>
                    <a:lnTo>
                      <a:pt x="43" y="212"/>
                    </a:lnTo>
                    <a:lnTo>
                      <a:pt x="50" y="198"/>
                    </a:lnTo>
                    <a:lnTo>
                      <a:pt x="56" y="183"/>
                    </a:lnTo>
                    <a:lnTo>
                      <a:pt x="65" y="160"/>
                    </a:lnTo>
                    <a:lnTo>
                      <a:pt x="75" y="137"/>
                    </a:lnTo>
                    <a:lnTo>
                      <a:pt x="84" y="114"/>
                    </a:lnTo>
                    <a:lnTo>
                      <a:pt x="92" y="91"/>
                    </a:lnTo>
                    <a:lnTo>
                      <a:pt x="102" y="69"/>
                    </a:lnTo>
                    <a:lnTo>
                      <a:pt x="110" y="46"/>
                    </a:lnTo>
                    <a:lnTo>
                      <a:pt x="117" y="23"/>
                    </a:lnTo>
                    <a:lnTo>
                      <a:pt x="125" y="0"/>
                    </a:lnTo>
                    <a:lnTo>
                      <a:pt x="137" y="2"/>
                    </a:lnTo>
                    <a:lnTo>
                      <a:pt x="150" y="3"/>
                    </a:lnTo>
                    <a:lnTo>
                      <a:pt x="161" y="4"/>
                    </a:lnTo>
                    <a:lnTo>
                      <a:pt x="174" y="6"/>
                    </a:lnTo>
                    <a:lnTo>
                      <a:pt x="186" y="7"/>
                    </a:lnTo>
                    <a:lnTo>
                      <a:pt x="198" y="8"/>
                    </a:lnTo>
                    <a:lnTo>
                      <a:pt x="210" y="9"/>
                    </a:lnTo>
                    <a:lnTo>
                      <a:pt x="221" y="9"/>
                    </a:lnTo>
                    <a:lnTo>
                      <a:pt x="233" y="10"/>
                    </a:lnTo>
                    <a:lnTo>
                      <a:pt x="244" y="10"/>
                    </a:lnTo>
                    <a:lnTo>
                      <a:pt x="256" y="10"/>
                    </a:lnTo>
                    <a:lnTo>
                      <a:pt x="267" y="9"/>
                    </a:lnTo>
                    <a:lnTo>
                      <a:pt x="278" y="9"/>
                    </a:lnTo>
                    <a:lnTo>
                      <a:pt x="289" y="9"/>
                    </a:lnTo>
                    <a:lnTo>
                      <a:pt x="300" y="8"/>
                    </a:lnTo>
                    <a:lnTo>
                      <a:pt x="310" y="7"/>
                    </a:lnTo>
                    <a:lnTo>
                      <a:pt x="305" y="25"/>
                    </a:lnTo>
                    <a:lnTo>
                      <a:pt x="301" y="45"/>
                    </a:lnTo>
                    <a:lnTo>
                      <a:pt x="295" y="63"/>
                    </a:lnTo>
                    <a:lnTo>
                      <a:pt x="288" y="83"/>
                    </a:lnTo>
                    <a:lnTo>
                      <a:pt x="281" y="101"/>
                    </a:lnTo>
                    <a:lnTo>
                      <a:pt x="274" y="121"/>
                    </a:lnTo>
                    <a:lnTo>
                      <a:pt x="266" y="139"/>
                    </a:lnTo>
                    <a:lnTo>
                      <a:pt x="257" y="158"/>
                    </a:lnTo>
                    <a:lnTo>
                      <a:pt x="248" y="176"/>
                    </a:lnTo>
                    <a:lnTo>
                      <a:pt x="237" y="193"/>
                    </a:lnTo>
                    <a:lnTo>
                      <a:pt x="227" y="211"/>
                    </a:lnTo>
                    <a:lnTo>
                      <a:pt x="217" y="228"/>
                    </a:lnTo>
                    <a:lnTo>
                      <a:pt x="205" y="244"/>
                    </a:lnTo>
                    <a:lnTo>
                      <a:pt x="194" y="259"/>
                    </a:lnTo>
                    <a:lnTo>
                      <a:pt x="181" y="274"/>
                    </a:lnTo>
                    <a:lnTo>
                      <a:pt x="168" y="289"/>
                    </a:lnTo>
                    <a:lnTo>
                      <a:pt x="149" y="291"/>
                    </a:lnTo>
                    <a:lnTo>
                      <a:pt x="128" y="294"/>
                    </a:lnTo>
                    <a:lnTo>
                      <a:pt x="107" y="295"/>
                    </a:lnTo>
                    <a:lnTo>
                      <a:pt x="87" y="296"/>
                    </a:lnTo>
                    <a:lnTo>
                      <a:pt x="65" y="296"/>
                    </a:lnTo>
                    <a:lnTo>
                      <a:pt x="43" y="295"/>
                    </a:lnTo>
                    <a:lnTo>
                      <a:pt x="22" y="294"/>
                    </a:lnTo>
                    <a:lnTo>
                      <a:pt x="0" y="291"/>
                    </a:lnTo>
                    <a:close/>
                  </a:path>
                </a:pathLst>
              </a:custGeom>
              <a:solidFill>
                <a:srgbClr val="92DA8C">
                  <a:alpha val="29019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75" name="Freeform 18"/>
              <p:cNvSpPr>
                <a:spLocks/>
              </p:cNvSpPr>
              <p:nvPr/>
            </p:nvSpPr>
            <p:spPr bwMode="auto">
              <a:xfrm>
                <a:off x="2448" y="396"/>
                <a:ext cx="114" cy="214"/>
              </a:xfrm>
              <a:custGeom>
                <a:avLst/>
                <a:gdLst>
                  <a:gd name="T0" fmla="*/ 1 w 228"/>
                  <a:gd name="T1" fmla="*/ 0 h 429"/>
                  <a:gd name="T2" fmla="*/ 1 w 228"/>
                  <a:gd name="T3" fmla="*/ 0 h 429"/>
                  <a:gd name="T4" fmla="*/ 1 w 228"/>
                  <a:gd name="T5" fmla="*/ 0 h 429"/>
                  <a:gd name="T6" fmla="*/ 1 w 228"/>
                  <a:gd name="T7" fmla="*/ 0 h 429"/>
                  <a:gd name="T8" fmla="*/ 1 w 228"/>
                  <a:gd name="T9" fmla="*/ 0 h 429"/>
                  <a:gd name="T10" fmla="*/ 1 w 228"/>
                  <a:gd name="T11" fmla="*/ 0 h 429"/>
                  <a:gd name="T12" fmla="*/ 1 w 228"/>
                  <a:gd name="T13" fmla="*/ 0 h 429"/>
                  <a:gd name="T14" fmla="*/ 1 w 228"/>
                  <a:gd name="T15" fmla="*/ 0 h 429"/>
                  <a:gd name="T16" fmla="*/ 1 w 228"/>
                  <a:gd name="T17" fmla="*/ 0 h 429"/>
                  <a:gd name="T18" fmla="*/ 1 w 228"/>
                  <a:gd name="T19" fmla="*/ 0 h 429"/>
                  <a:gd name="T20" fmla="*/ 1 w 228"/>
                  <a:gd name="T21" fmla="*/ 0 h 429"/>
                  <a:gd name="T22" fmla="*/ 1 w 228"/>
                  <a:gd name="T23" fmla="*/ 0 h 429"/>
                  <a:gd name="T24" fmla="*/ 1 w 228"/>
                  <a:gd name="T25" fmla="*/ 0 h 429"/>
                  <a:gd name="T26" fmla="*/ 1 w 228"/>
                  <a:gd name="T27" fmla="*/ 0 h 429"/>
                  <a:gd name="T28" fmla="*/ 1 w 228"/>
                  <a:gd name="T29" fmla="*/ 0 h 429"/>
                  <a:gd name="T30" fmla="*/ 1 w 228"/>
                  <a:gd name="T31" fmla="*/ 0 h 429"/>
                  <a:gd name="T32" fmla="*/ 1 w 228"/>
                  <a:gd name="T33" fmla="*/ 0 h 429"/>
                  <a:gd name="T34" fmla="*/ 1 w 228"/>
                  <a:gd name="T35" fmla="*/ 0 h 429"/>
                  <a:gd name="T36" fmla="*/ 1 w 228"/>
                  <a:gd name="T37" fmla="*/ 0 h 429"/>
                  <a:gd name="T38" fmla="*/ 1 w 228"/>
                  <a:gd name="T39" fmla="*/ 0 h 429"/>
                  <a:gd name="T40" fmla="*/ 1 w 228"/>
                  <a:gd name="T41" fmla="*/ 0 h 429"/>
                  <a:gd name="T42" fmla="*/ 1 w 228"/>
                  <a:gd name="T43" fmla="*/ 0 h 429"/>
                  <a:gd name="T44" fmla="*/ 1 w 228"/>
                  <a:gd name="T45" fmla="*/ 0 h 429"/>
                  <a:gd name="T46" fmla="*/ 1 w 228"/>
                  <a:gd name="T47" fmla="*/ 0 h 429"/>
                  <a:gd name="T48" fmla="*/ 1 w 228"/>
                  <a:gd name="T49" fmla="*/ 0 h 429"/>
                  <a:gd name="T50" fmla="*/ 1 w 228"/>
                  <a:gd name="T51" fmla="*/ 0 h 429"/>
                  <a:gd name="T52" fmla="*/ 1 w 228"/>
                  <a:gd name="T53" fmla="*/ 0 h 429"/>
                  <a:gd name="T54" fmla="*/ 1 w 228"/>
                  <a:gd name="T55" fmla="*/ 0 h 429"/>
                  <a:gd name="T56" fmla="*/ 1 w 228"/>
                  <a:gd name="T57" fmla="*/ 0 h 429"/>
                  <a:gd name="T58" fmla="*/ 1 w 228"/>
                  <a:gd name="T59" fmla="*/ 0 h 429"/>
                  <a:gd name="T60" fmla="*/ 1 w 228"/>
                  <a:gd name="T61" fmla="*/ 0 h 429"/>
                  <a:gd name="T62" fmla="*/ 1 w 228"/>
                  <a:gd name="T63" fmla="*/ 0 h 429"/>
                  <a:gd name="T64" fmla="*/ 1 w 228"/>
                  <a:gd name="T65" fmla="*/ 0 h 429"/>
                  <a:gd name="T66" fmla="*/ 1 w 228"/>
                  <a:gd name="T67" fmla="*/ 0 h 429"/>
                  <a:gd name="T68" fmla="*/ 1 w 228"/>
                  <a:gd name="T69" fmla="*/ 0 h 429"/>
                  <a:gd name="T70" fmla="*/ 1 w 228"/>
                  <a:gd name="T71" fmla="*/ 0 h 429"/>
                  <a:gd name="T72" fmla="*/ 0 w 228"/>
                  <a:gd name="T73" fmla="*/ 0 h 429"/>
                  <a:gd name="T74" fmla="*/ 0 w 228"/>
                  <a:gd name="T75" fmla="*/ 0 h 429"/>
                  <a:gd name="T76" fmla="*/ 1 w 228"/>
                  <a:gd name="T77" fmla="*/ 0 h 429"/>
                  <a:gd name="T78" fmla="*/ 1 w 228"/>
                  <a:gd name="T79" fmla="*/ 0 h 429"/>
                  <a:gd name="T80" fmla="*/ 1 w 228"/>
                  <a:gd name="T81" fmla="*/ 0 h 42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28"/>
                  <a:gd name="T124" fmla="*/ 0 h 429"/>
                  <a:gd name="T125" fmla="*/ 228 w 228"/>
                  <a:gd name="T126" fmla="*/ 429 h 42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28" h="429">
                    <a:moveTo>
                      <a:pt x="17" y="133"/>
                    </a:moveTo>
                    <a:lnTo>
                      <a:pt x="23" y="115"/>
                    </a:lnTo>
                    <a:lnTo>
                      <a:pt x="29" y="98"/>
                    </a:lnTo>
                    <a:lnTo>
                      <a:pt x="35" y="82"/>
                    </a:lnTo>
                    <a:lnTo>
                      <a:pt x="42" y="65"/>
                    </a:lnTo>
                    <a:lnTo>
                      <a:pt x="50" y="49"/>
                    </a:lnTo>
                    <a:lnTo>
                      <a:pt x="58" y="32"/>
                    </a:lnTo>
                    <a:lnTo>
                      <a:pt x="67" y="16"/>
                    </a:lnTo>
                    <a:lnTo>
                      <a:pt x="76" y="0"/>
                    </a:lnTo>
                    <a:lnTo>
                      <a:pt x="91" y="16"/>
                    </a:lnTo>
                    <a:lnTo>
                      <a:pt x="108" y="32"/>
                    </a:lnTo>
                    <a:lnTo>
                      <a:pt x="125" y="49"/>
                    </a:lnTo>
                    <a:lnTo>
                      <a:pt x="144" y="63"/>
                    </a:lnTo>
                    <a:lnTo>
                      <a:pt x="163" y="78"/>
                    </a:lnTo>
                    <a:lnTo>
                      <a:pt x="184" y="93"/>
                    </a:lnTo>
                    <a:lnTo>
                      <a:pt x="206" y="108"/>
                    </a:lnTo>
                    <a:lnTo>
                      <a:pt x="228" y="122"/>
                    </a:lnTo>
                    <a:lnTo>
                      <a:pt x="221" y="144"/>
                    </a:lnTo>
                    <a:lnTo>
                      <a:pt x="213" y="166"/>
                    </a:lnTo>
                    <a:lnTo>
                      <a:pt x="206" y="189"/>
                    </a:lnTo>
                    <a:lnTo>
                      <a:pt x="199" y="212"/>
                    </a:lnTo>
                    <a:lnTo>
                      <a:pt x="192" y="235"/>
                    </a:lnTo>
                    <a:lnTo>
                      <a:pt x="186" y="258"/>
                    </a:lnTo>
                    <a:lnTo>
                      <a:pt x="181" y="281"/>
                    </a:lnTo>
                    <a:lnTo>
                      <a:pt x="175" y="305"/>
                    </a:lnTo>
                    <a:lnTo>
                      <a:pt x="168" y="337"/>
                    </a:lnTo>
                    <a:lnTo>
                      <a:pt x="163" y="368"/>
                    </a:lnTo>
                    <a:lnTo>
                      <a:pt x="158" y="399"/>
                    </a:lnTo>
                    <a:lnTo>
                      <a:pt x="154" y="429"/>
                    </a:lnTo>
                    <a:lnTo>
                      <a:pt x="131" y="414"/>
                    </a:lnTo>
                    <a:lnTo>
                      <a:pt x="110" y="398"/>
                    </a:lnTo>
                    <a:lnTo>
                      <a:pt x="90" y="380"/>
                    </a:lnTo>
                    <a:lnTo>
                      <a:pt x="69" y="363"/>
                    </a:lnTo>
                    <a:lnTo>
                      <a:pt x="50" y="346"/>
                    </a:lnTo>
                    <a:lnTo>
                      <a:pt x="32" y="327"/>
                    </a:lnTo>
                    <a:lnTo>
                      <a:pt x="16" y="308"/>
                    </a:lnTo>
                    <a:lnTo>
                      <a:pt x="0" y="288"/>
                    </a:lnTo>
                    <a:lnTo>
                      <a:pt x="0" y="248"/>
                    </a:lnTo>
                    <a:lnTo>
                      <a:pt x="3" y="209"/>
                    </a:lnTo>
                    <a:lnTo>
                      <a:pt x="8" y="170"/>
                    </a:lnTo>
                    <a:lnTo>
                      <a:pt x="17" y="133"/>
                    </a:lnTo>
                    <a:close/>
                  </a:path>
                </a:pathLst>
              </a:custGeom>
              <a:solidFill>
                <a:srgbClr val="92DA8C">
                  <a:alpha val="29019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76" name="Freeform 19"/>
              <p:cNvSpPr>
                <a:spLocks/>
              </p:cNvSpPr>
              <p:nvPr/>
            </p:nvSpPr>
            <p:spPr bwMode="auto">
              <a:xfrm>
                <a:off x="2645" y="217"/>
                <a:ext cx="54" cy="17"/>
              </a:xfrm>
              <a:custGeom>
                <a:avLst/>
                <a:gdLst>
                  <a:gd name="T0" fmla="*/ 0 w 110"/>
                  <a:gd name="T1" fmla="*/ 1 h 33"/>
                  <a:gd name="T2" fmla="*/ 0 w 110"/>
                  <a:gd name="T3" fmla="*/ 1 h 33"/>
                  <a:gd name="T4" fmla="*/ 0 w 110"/>
                  <a:gd name="T5" fmla="*/ 1 h 33"/>
                  <a:gd name="T6" fmla="*/ 0 w 110"/>
                  <a:gd name="T7" fmla="*/ 1 h 33"/>
                  <a:gd name="T8" fmla="*/ 0 w 110"/>
                  <a:gd name="T9" fmla="*/ 0 h 33"/>
                  <a:gd name="T10" fmla="*/ 0 w 110"/>
                  <a:gd name="T11" fmla="*/ 0 h 33"/>
                  <a:gd name="T12" fmla="*/ 0 w 110"/>
                  <a:gd name="T13" fmla="*/ 0 h 33"/>
                  <a:gd name="T14" fmla="*/ 0 w 110"/>
                  <a:gd name="T15" fmla="*/ 0 h 33"/>
                  <a:gd name="T16" fmla="*/ 0 w 110"/>
                  <a:gd name="T17" fmla="*/ 1 h 33"/>
                  <a:gd name="T18" fmla="*/ 0 w 110"/>
                  <a:gd name="T19" fmla="*/ 1 h 33"/>
                  <a:gd name="T20" fmla="*/ 0 w 110"/>
                  <a:gd name="T21" fmla="*/ 1 h 33"/>
                  <a:gd name="T22" fmla="*/ 0 w 110"/>
                  <a:gd name="T23" fmla="*/ 1 h 33"/>
                  <a:gd name="T24" fmla="*/ 0 w 110"/>
                  <a:gd name="T25" fmla="*/ 1 h 33"/>
                  <a:gd name="T26" fmla="*/ 0 w 110"/>
                  <a:gd name="T27" fmla="*/ 1 h 33"/>
                  <a:gd name="T28" fmla="*/ 0 w 110"/>
                  <a:gd name="T29" fmla="*/ 1 h 33"/>
                  <a:gd name="T30" fmla="*/ 0 w 110"/>
                  <a:gd name="T31" fmla="*/ 1 h 33"/>
                  <a:gd name="T32" fmla="*/ 0 w 110"/>
                  <a:gd name="T33" fmla="*/ 1 h 33"/>
                  <a:gd name="T34" fmla="*/ 0 w 110"/>
                  <a:gd name="T35" fmla="*/ 1 h 33"/>
                  <a:gd name="T36" fmla="*/ 0 w 110"/>
                  <a:gd name="T37" fmla="*/ 1 h 33"/>
                  <a:gd name="T38" fmla="*/ 0 w 110"/>
                  <a:gd name="T39" fmla="*/ 1 h 33"/>
                  <a:gd name="T40" fmla="*/ 0 w 110"/>
                  <a:gd name="T41" fmla="*/ 1 h 33"/>
                  <a:gd name="T42" fmla="*/ 0 w 110"/>
                  <a:gd name="T43" fmla="*/ 1 h 33"/>
                  <a:gd name="T44" fmla="*/ 0 w 110"/>
                  <a:gd name="T45" fmla="*/ 1 h 33"/>
                  <a:gd name="T46" fmla="*/ 0 w 110"/>
                  <a:gd name="T47" fmla="*/ 1 h 33"/>
                  <a:gd name="T48" fmla="*/ 0 w 110"/>
                  <a:gd name="T49" fmla="*/ 1 h 3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0"/>
                  <a:gd name="T76" fmla="*/ 0 h 33"/>
                  <a:gd name="T77" fmla="*/ 110 w 110"/>
                  <a:gd name="T78" fmla="*/ 33 h 3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0" h="33">
                    <a:moveTo>
                      <a:pt x="2" y="9"/>
                    </a:moveTo>
                    <a:lnTo>
                      <a:pt x="2" y="7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8" y="0"/>
                    </a:lnTo>
                    <a:lnTo>
                      <a:pt x="42" y="0"/>
                    </a:lnTo>
                    <a:lnTo>
                      <a:pt x="56" y="1"/>
                    </a:lnTo>
                    <a:lnTo>
                      <a:pt x="70" y="2"/>
                    </a:lnTo>
                    <a:lnTo>
                      <a:pt x="83" y="3"/>
                    </a:lnTo>
                    <a:lnTo>
                      <a:pt x="96" y="6"/>
                    </a:lnTo>
                    <a:lnTo>
                      <a:pt x="110" y="8"/>
                    </a:lnTo>
                    <a:lnTo>
                      <a:pt x="98" y="10"/>
                    </a:lnTo>
                    <a:lnTo>
                      <a:pt x="87" y="13"/>
                    </a:lnTo>
                    <a:lnTo>
                      <a:pt x="75" y="16"/>
                    </a:lnTo>
                    <a:lnTo>
                      <a:pt x="65" y="18"/>
                    </a:lnTo>
                    <a:lnTo>
                      <a:pt x="53" y="22"/>
                    </a:lnTo>
                    <a:lnTo>
                      <a:pt x="42" y="25"/>
                    </a:lnTo>
                    <a:lnTo>
                      <a:pt x="30" y="29"/>
                    </a:lnTo>
                    <a:lnTo>
                      <a:pt x="19" y="33"/>
                    </a:lnTo>
                    <a:lnTo>
                      <a:pt x="13" y="26"/>
                    </a:lnTo>
                    <a:lnTo>
                      <a:pt x="9" y="21"/>
                    </a:lnTo>
                    <a:lnTo>
                      <a:pt x="5" y="15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92DA8C">
                  <a:alpha val="29019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77" name="Freeform 20"/>
              <p:cNvSpPr>
                <a:spLocks/>
              </p:cNvSpPr>
              <p:nvPr/>
            </p:nvSpPr>
            <p:spPr bwMode="auto">
              <a:xfrm>
                <a:off x="2707" y="241"/>
                <a:ext cx="48" cy="49"/>
              </a:xfrm>
              <a:custGeom>
                <a:avLst/>
                <a:gdLst>
                  <a:gd name="T0" fmla="*/ 0 w 97"/>
                  <a:gd name="T1" fmla="*/ 0 h 99"/>
                  <a:gd name="T2" fmla="*/ 0 w 97"/>
                  <a:gd name="T3" fmla="*/ 0 h 99"/>
                  <a:gd name="T4" fmla="*/ 0 w 97"/>
                  <a:gd name="T5" fmla="*/ 0 h 99"/>
                  <a:gd name="T6" fmla="*/ 0 w 97"/>
                  <a:gd name="T7" fmla="*/ 0 h 99"/>
                  <a:gd name="T8" fmla="*/ 0 w 97"/>
                  <a:gd name="T9" fmla="*/ 0 h 99"/>
                  <a:gd name="T10" fmla="*/ 0 w 97"/>
                  <a:gd name="T11" fmla="*/ 0 h 99"/>
                  <a:gd name="T12" fmla="*/ 0 w 97"/>
                  <a:gd name="T13" fmla="*/ 0 h 99"/>
                  <a:gd name="T14" fmla="*/ 0 w 97"/>
                  <a:gd name="T15" fmla="*/ 0 h 99"/>
                  <a:gd name="T16" fmla="*/ 0 w 97"/>
                  <a:gd name="T17" fmla="*/ 0 h 99"/>
                  <a:gd name="T18" fmla="*/ 0 w 97"/>
                  <a:gd name="T19" fmla="*/ 0 h 99"/>
                  <a:gd name="T20" fmla="*/ 0 w 97"/>
                  <a:gd name="T21" fmla="*/ 0 h 99"/>
                  <a:gd name="T22" fmla="*/ 0 w 97"/>
                  <a:gd name="T23" fmla="*/ 0 h 99"/>
                  <a:gd name="T24" fmla="*/ 0 w 97"/>
                  <a:gd name="T25" fmla="*/ 0 h 99"/>
                  <a:gd name="T26" fmla="*/ 0 w 97"/>
                  <a:gd name="T27" fmla="*/ 0 h 99"/>
                  <a:gd name="T28" fmla="*/ 0 w 97"/>
                  <a:gd name="T29" fmla="*/ 0 h 99"/>
                  <a:gd name="T30" fmla="*/ 0 w 97"/>
                  <a:gd name="T31" fmla="*/ 0 h 99"/>
                  <a:gd name="T32" fmla="*/ 0 w 97"/>
                  <a:gd name="T33" fmla="*/ 0 h 99"/>
                  <a:gd name="T34" fmla="*/ 0 w 97"/>
                  <a:gd name="T35" fmla="*/ 0 h 99"/>
                  <a:gd name="T36" fmla="*/ 0 w 97"/>
                  <a:gd name="T37" fmla="*/ 0 h 99"/>
                  <a:gd name="T38" fmla="*/ 0 w 97"/>
                  <a:gd name="T39" fmla="*/ 0 h 99"/>
                  <a:gd name="T40" fmla="*/ 0 w 97"/>
                  <a:gd name="T41" fmla="*/ 0 h 99"/>
                  <a:gd name="T42" fmla="*/ 0 w 97"/>
                  <a:gd name="T43" fmla="*/ 0 h 99"/>
                  <a:gd name="T44" fmla="*/ 0 w 97"/>
                  <a:gd name="T45" fmla="*/ 0 h 99"/>
                  <a:gd name="T46" fmla="*/ 0 w 97"/>
                  <a:gd name="T47" fmla="*/ 0 h 99"/>
                  <a:gd name="T48" fmla="*/ 0 w 97"/>
                  <a:gd name="T49" fmla="*/ 0 h 99"/>
                  <a:gd name="T50" fmla="*/ 0 w 97"/>
                  <a:gd name="T51" fmla="*/ 0 h 99"/>
                  <a:gd name="T52" fmla="*/ 0 w 97"/>
                  <a:gd name="T53" fmla="*/ 0 h 99"/>
                  <a:gd name="T54" fmla="*/ 0 w 97"/>
                  <a:gd name="T55" fmla="*/ 0 h 99"/>
                  <a:gd name="T56" fmla="*/ 0 w 97"/>
                  <a:gd name="T57" fmla="*/ 0 h 9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7"/>
                  <a:gd name="T88" fmla="*/ 0 h 99"/>
                  <a:gd name="T89" fmla="*/ 97 w 97"/>
                  <a:gd name="T90" fmla="*/ 99 h 9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7" h="99">
                    <a:moveTo>
                      <a:pt x="89" y="0"/>
                    </a:moveTo>
                    <a:lnTo>
                      <a:pt x="93" y="21"/>
                    </a:lnTo>
                    <a:lnTo>
                      <a:pt x="94" y="46"/>
                    </a:lnTo>
                    <a:lnTo>
                      <a:pt x="95" y="73"/>
                    </a:lnTo>
                    <a:lnTo>
                      <a:pt x="97" y="99"/>
                    </a:lnTo>
                    <a:lnTo>
                      <a:pt x="91" y="97"/>
                    </a:lnTo>
                    <a:lnTo>
                      <a:pt x="85" y="96"/>
                    </a:lnTo>
                    <a:lnTo>
                      <a:pt x="79" y="94"/>
                    </a:lnTo>
                    <a:lnTo>
                      <a:pt x="74" y="91"/>
                    </a:lnTo>
                    <a:lnTo>
                      <a:pt x="68" y="90"/>
                    </a:lnTo>
                    <a:lnTo>
                      <a:pt x="62" y="88"/>
                    </a:lnTo>
                    <a:lnTo>
                      <a:pt x="56" y="85"/>
                    </a:lnTo>
                    <a:lnTo>
                      <a:pt x="51" y="83"/>
                    </a:lnTo>
                    <a:lnTo>
                      <a:pt x="44" y="80"/>
                    </a:lnTo>
                    <a:lnTo>
                      <a:pt x="37" y="77"/>
                    </a:lnTo>
                    <a:lnTo>
                      <a:pt x="31" y="74"/>
                    </a:lnTo>
                    <a:lnTo>
                      <a:pt x="24" y="72"/>
                    </a:lnTo>
                    <a:lnTo>
                      <a:pt x="18" y="69"/>
                    </a:lnTo>
                    <a:lnTo>
                      <a:pt x="13" y="66"/>
                    </a:lnTo>
                    <a:lnTo>
                      <a:pt x="6" y="64"/>
                    </a:lnTo>
                    <a:lnTo>
                      <a:pt x="0" y="60"/>
                    </a:lnTo>
                    <a:lnTo>
                      <a:pt x="10" y="52"/>
                    </a:lnTo>
                    <a:lnTo>
                      <a:pt x="22" y="43"/>
                    </a:lnTo>
                    <a:lnTo>
                      <a:pt x="33" y="34"/>
                    </a:lnTo>
                    <a:lnTo>
                      <a:pt x="45" y="26"/>
                    </a:lnTo>
                    <a:lnTo>
                      <a:pt x="56" y="17"/>
                    </a:lnTo>
                    <a:lnTo>
                      <a:pt x="68" y="11"/>
                    </a:lnTo>
                    <a:lnTo>
                      <a:pt x="78" y="5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92DA8C">
                  <a:alpha val="29019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78" name="Freeform 21"/>
              <p:cNvSpPr>
                <a:spLocks/>
              </p:cNvSpPr>
              <p:nvPr/>
            </p:nvSpPr>
            <p:spPr bwMode="auto">
              <a:xfrm>
                <a:off x="2588" y="285"/>
                <a:ext cx="167" cy="211"/>
              </a:xfrm>
              <a:custGeom>
                <a:avLst/>
                <a:gdLst>
                  <a:gd name="T0" fmla="*/ 1 w 334"/>
                  <a:gd name="T1" fmla="*/ 1 h 422"/>
                  <a:gd name="T2" fmla="*/ 1 w 334"/>
                  <a:gd name="T3" fmla="*/ 1 h 422"/>
                  <a:gd name="T4" fmla="*/ 1 w 334"/>
                  <a:gd name="T5" fmla="*/ 1 h 422"/>
                  <a:gd name="T6" fmla="*/ 1 w 334"/>
                  <a:gd name="T7" fmla="*/ 1 h 422"/>
                  <a:gd name="T8" fmla="*/ 1 w 334"/>
                  <a:gd name="T9" fmla="*/ 1 h 422"/>
                  <a:gd name="T10" fmla="*/ 1 w 334"/>
                  <a:gd name="T11" fmla="*/ 1 h 422"/>
                  <a:gd name="T12" fmla="*/ 1 w 334"/>
                  <a:gd name="T13" fmla="*/ 1 h 422"/>
                  <a:gd name="T14" fmla="*/ 1 w 334"/>
                  <a:gd name="T15" fmla="*/ 1 h 422"/>
                  <a:gd name="T16" fmla="*/ 1 w 334"/>
                  <a:gd name="T17" fmla="*/ 1 h 422"/>
                  <a:gd name="T18" fmla="*/ 1 w 334"/>
                  <a:gd name="T19" fmla="*/ 1 h 422"/>
                  <a:gd name="T20" fmla="*/ 1 w 334"/>
                  <a:gd name="T21" fmla="*/ 1 h 422"/>
                  <a:gd name="T22" fmla="*/ 1 w 334"/>
                  <a:gd name="T23" fmla="*/ 1 h 422"/>
                  <a:gd name="T24" fmla="*/ 1 w 334"/>
                  <a:gd name="T25" fmla="*/ 1 h 422"/>
                  <a:gd name="T26" fmla="*/ 1 w 334"/>
                  <a:gd name="T27" fmla="*/ 1 h 422"/>
                  <a:gd name="T28" fmla="*/ 1 w 334"/>
                  <a:gd name="T29" fmla="*/ 1 h 422"/>
                  <a:gd name="T30" fmla="*/ 1 w 334"/>
                  <a:gd name="T31" fmla="*/ 1 h 422"/>
                  <a:gd name="T32" fmla="*/ 1 w 334"/>
                  <a:gd name="T33" fmla="*/ 1 h 422"/>
                  <a:gd name="T34" fmla="*/ 1 w 334"/>
                  <a:gd name="T35" fmla="*/ 1 h 422"/>
                  <a:gd name="T36" fmla="*/ 1 w 334"/>
                  <a:gd name="T37" fmla="*/ 1 h 422"/>
                  <a:gd name="T38" fmla="*/ 1 w 334"/>
                  <a:gd name="T39" fmla="*/ 1 h 422"/>
                  <a:gd name="T40" fmla="*/ 1 w 334"/>
                  <a:gd name="T41" fmla="*/ 1 h 422"/>
                  <a:gd name="T42" fmla="*/ 1 w 334"/>
                  <a:gd name="T43" fmla="*/ 1 h 422"/>
                  <a:gd name="T44" fmla="*/ 1 w 334"/>
                  <a:gd name="T45" fmla="*/ 1 h 422"/>
                  <a:gd name="T46" fmla="*/ 1 w 334"/>
                  <a:gd name="T47" fmla="*/ 1 h 422"/>
                  <a:gd name="T48" fmla="*/ 1 w 334"/>
                  <a:gd name="T49" fmla="*/ 1 h 422"/>
                  <a:gd name="T50" fmla="*/ 1 w 334"/>
                  <a:gd name="T51" fmla="*/ 1 h 422"/>
                  <a:gd name="T52" fmla="*/ 1 w 334"/>
                  <a:gd name="T53" fmla="*/ 1 h 422"/>
                  <a:gd name="T54" fmla="*/ 1 w 334"/>
                  <a:gd name="T55" fmla="*/ 1 h 422"/>
                  <a:gd name="T56" fmla="*/ 1 w 334"/>
                  <a:gd name="T57" fmla="*/ 1 h 422"/>
                  <a:gd name="T58" fmla="*/ 1 w 334"/>
                  <a:gd name="T59" fmla="*/ 1 h 422"/>
                  <a:gd name="T60" fmla="*/ 1 w 334"/>
                  <a:gd name="T61" fmla="*/ 1 h 422"/>
                  <a:gd name="T62" fmla="*/ 1 w 334"/>
                  <a:gd name="T63" fmla="*/ 1 h 422"/>
                  <a:gd name="T64" fmla="*/ 0 w 334"/>
                  <a:gd name="T65" fmla="*/ 1 h 422"/>
                  <a:gd name="T66" fmla="*/ 1 w 334"/>
                  <a:gd name="T67" fmla="*/ 1 h 422"/>
                  <a:gd name="T68" fmla="*/ 1 w 334"/>
                  <a:gd name="T69" fmla="*/ 1 h 422"/>
                  <a:gd name="T70" fmla="*/ 1 w 334"/>
                  <a:gd name="T71" fmla="*/ 1 h 422"/>
                  <a:gd name="T72" fmla="*/ 1 w 334"/>
                  <a:gd name="T73" fmla="*/ 1 h 422"/>
                  <a:gd name="T74" fmla="*/ 1 w 334"/>
                  <a:gd name="T75" fmla="*/ 1 h 422"/>
                  <a:gd name="T76" fmla="*/ 1 w 334"/>
                  <a:gd name="T77" fmla="*/ 1 h 422"/>
                  <a:gd name="T78" fmla="*/ 1 w 334"/>
                  <a:gd name="T79" fmla="*/ 1 h 422"/>
                  <a:gd name="T80" fmla="*/ 1 w 334"/>
                  <a:gd name="T81" fmla="*/ 1 h 422"/>
                  <a:gd name="T82" fmla="*/ 1 w 334"/>
                  <a:gd name="T83" fmla="*/ 1 h 422"/>
                  <a:gd name="T84" fmla="*/ 1 w 334"/>
                  <a:gd name="T85" fmla="*/ 1 h 422"/>
                  <a:gd name="T86" fmla="*/ 1 w 334"/>
                  <a:gd name="T87" fmla="*/ 1 h 422"/>
                  <a:gd name="T88" fmla="*/ 1 w 334"/>
                  <a:gd name="T89" fmla="*/ 1 h 422"/>
                  <a:gd name="T90" fmla="*/ 1 w 334"/>
                  <a:gd name="T91" fmla="*/ 1 h 422"/>
                  <a:gd name="T92" fmla="*/ 1 w 334"/>
                  <a:gd name="T93" fmla="*/ 1 h 422"/>
                  <a:gd name="T94" fmla="*/ 1 w 334"/>
                  <a:gd name="T95" fmla="*/ 1 h 422"/>
                  <a:gd name="T96" fmla="*/ 1 w 334"/>
                  <a:gd name="T97" fmla="*/ 0 h 422"/>
                  <a:gd name="T98" fmla="*/ 1 w 334"/>
                  <a:gd name="T99" fmla="*/ 1 h 422"/>
                  <a:gd name="T100" fmla="*/ 1 w 334"/>
                  <a:gd name="T101" fmla="*/ 1 h 422"/>
                  <a:gd name="T102" fmla="*/ 1 w 334"/>
                  <a:gd name="T103" fmla="*/ 1 h 422"/>
                  <a:gd name="T104" fmla="*/ 1 w 334"/>
                  <a:gd name="T105" fmla="*/ 1 h 422"/>
                  <a:gd name="T106" fmla="*/ 1 w 334"/>
                  <a:gd name="T107" fmla="*/ 1 h 422"/>
                  <a:gd name="T108" fmla="*/ 1 w 334"/>
                  <a:gd name="T109" fmla="*/ 1 h 422"/>
                  <a:gd name="T110" fmla="*/ 1 w 334"/>
                  <a:gd name="T111" fmla="*/ 1 h 422"/>
                  <a:gd name="T112" fmla="*/ 1 w 334"/>
                  <a:gd name="T113" fmla="*/ 1 h 42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34"/>
                  <a:gd name="T172" fmla="*/ 0 h 422"/>
                  <a:gd name="T173" fmla="*/ 334 w 334"/>
                  <a:gd name="T174" fmla="*/ 422 h 42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34" h="422">
                    <a:moveTo>
                      <a:pt x="273" y="32"/>
                    </a:moveTo>
                    <a:lnTo>
                      <a:pt x="279" y="36"/>
                    </a:lnTo>
                    <a:lnTo>
                      <a:pt x="288" y="38"/>
                    </a:lnTo>
                    <a:lnTo>
                      <a:pt x="294" y="41"/>
                    </a:lnTo>
                    <a:lnTo>
                      <a:pt x="303" y="44"/>
                    </a:lnTo>
                    <a:lnTo>
                      <a:pt x="311" y="47"/>
                    </a:lnTo>
                    <a:lnTo>
                      <a:pt x="319" y="49"/>
                    </a:lnTo>
                    <a:lnTo>
                      <a:pt x="326" y="52"/>
                    </a:lnTo>
                    <a:lnTo>
                      <a:pt x="334" y="54"/>
                    </a:lnTo>
                    <a:lnTo>
                      <a:pt x="331" y="93"/>
                    </a:lnTo>
                    <a:lnTo>
                      <a:pt x="328" y="135"/>
                    </a:lnTo>
                    <a:lnTo>
                      <a:pt x="322" y="178"/>
                    </a:lnTo>
                    <a:lnTo>
                      <a:pt x="314" y="225"/>
                    </a:lnTo>
                    <a:lnTo>
                      <a:pt x="305" y="272"/>
                    </a:lnTo>
                    <a:lnTo>
                      <a:pt x="294" y="321"/>
                    </a:lnTo>
                    <a:lnTo>
                      <a:pt x="281" y="371"/>
                    </a:lnTo>
                    <a:lnTo>
                      <a:pt x="267" y="422"/>
                    </a:lnTo>
                    <a:lnTo>
                      <a:pt x="250" y="418"/>
                    </a:lnTo>
                    <a:lnTo>
                      <a:pt x="232" y="414"/>
                    </a:lnTo>
                    <a:lnTo>
                      <a:pt x="215" y="410"/>
                    </a:lnTo>
                    <a:lnTo>
                      <a:pt x="198" y="405"/>
                    </a:lnTo>
                    <a:lnTo>
                      <a:pt x="179" y="400"/>
                    </a:lnTo>
                    <a:lnTo>
                      <a:pt x="162" y="395"/>
                    </a:lnTo>
                    <a:lnTo>
                      <a:pt x="145" y="388"/>
                    </a:lnTo>
                    <a:lnTo>
                      <a:pt x="127" y="382"/>
                    </a:lnTo>
                    <a:lnTo>
                      <a:pt x="110" y="376"/>
                    </a:lnTo>
                    <a:lnTo>
                      <a:pt x="94" y="369"/>
                    </a:lnTo>
                    <a:lnTo>
                      <a:pt x="77" y="362"/>
                    </a:lnTo>
                    <a:lnTo>
                      <a:pt x="61" y="355"/>
                    </a:lnTo>
                    <a:lnTo>
                      <a:pt x="46" y="348"/>
                    </a:lnTo>
                    <a:lnTo>
                      <a:pt x="30" y="340"/>
                    </a:lnTo>
                    <a:lnTo>
                      <a:pt x="15" y="333"/>
                    </a:lnTo>
                    <a:lnTo>
                      <a:pt x="0" y="325"/>
                    </a:lnTo>
                    <a:lnTo>
                      <a:pt x="10" y="299"/>
                    </a:lnTo>
                    <a:lnTo>
                      <a:pt x="21" y="275"/>
                    </a:lnTo>
                    <a:lnTo>
                      <a:pt x="33" y="251"/>
                    </a:lnTo>
                    <a:lnTo>
                      <a:pt x="45" y="227"/>
                    </a:lnTo>
                    <a:lnTo>
                      <a:pt x="56" y="204"/>
                    </a:lnTo>
                    <a:lnTo>
                      <a:pt x="69" y="182"/>
                    </a:lnTo>
                    <a:lnTo>
                      <a:pt x="81" y="160"/>
                    </a:lnTo>
                    <a:lnTo>
                      <a:pt x="94" y="139"/>
                    </a:lnTo>
                    <a:lnTo>
                      <a:pt x="107" y="119"/>
                    </a:lnTo>
                    <a:lnTo>
                      <a:pt x="121" y="99"/>
                    </a:lnTo>
                    <a:lnTo>
                      <a:pt x="133" y="81"/>
                    </a:lnTo>
                    <a:lnTo>
                      <a:pt x="147" y="62"/>
                    </a:lnTo>
                    <a:lnTo>
                      <a:pt x="161" y="46"/>
                    </a:lnTo>
                    <a:lnTo>
                      <a:pt x="175" y="30"/>
                    </a:lnTo>
                    <a:lnTo>
                      <a:pt x="190" y="14"/>
                    </a:lnTo>
                    <a:lnTo>
                      <a:pt x="203" y="0"/>
                    </a:lnTo>
                    <a:lnTo>
                      <a:pt x="212" y="5"/>
                    </a:lnTo>
                    <a:lnTo>
                      <a:pt x="220" y="8"/>
                    </a:lnTo>
                    <a:lnTo>
                      <a:pt x="229" y="13"/>
                    </a:lnTo>
                    <a:lnTo>
                      <a:pt x="237" y="17"/>
                    </a:lnTo>
                    <a:lnTo>
                      <a:pt x="245" y="21"/>
                    </a:lnTo>
                    <a:lnTo>
                      <a:pt x="254" y="25"/>
                    </a:lnTo>
                    <a:lnTo>
                      <a:pt x="263" y="29"/>
                    </a:lnTo>
                    <a:lnTo>
                      <a:pt x="273" y="32"/>
                    </a:lnTo>
                    <a:close/>
                  </a:path>
                </a:pathLst>
              </a:custGeom>
              <a:solidFill>
                <a:srgbClr val="92DA8C">
                  <a:alpha val="29019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79" name="Freeform 22"/>
              <p:cNvSpPr>
                <a:spLocks/>
              </p:cNvSpPr>
              <p:nvPr/>
            </p:nvSpPr>
            <p:spPr bwMode="auto">
              <a:xfrm>
                <a:off x="2743" y="317"/>
                <a:ext cx="94" cy="187"/>
              </a:xfrm>
              <a:custGeom>
                <a:avLst/>
                <a:gdLst>
                  <a:gd name="T0" fmla="*/ 0 w 189"/>
                  <a:gd name="T1" fmla="*/ 0 h 374"/>
                  <a:gd name="T2" fmla="*/ 0 w 189"/>
                  <a:gd name="T3" fmla="*/ 1 h 374"/>
                  <a:gd name="T4" fmla="*/ 0 w 189"/>
                  <a:gd name="T5" fmla="*/ 1 h 374"/>
                  <a:gd name="T6" fmla="*/ 0 w 189"/>
                  <a:gd name="T7" fmla="*/ 1 h 374"/>
                  <a:gd name="T8" fmla="*/ 0 w 189"/>
                  <a:gd name="T9" fmla="*/ 1 h 374"/>
                  <a:gd name="T10" fmla="*/ 0 w 189"/>
                  <a:gd name="T11" fmla="*/ 1 h 374"/>
                  <a:gd name="T12" fmla="*/ 0 w 189"/>
                  <a:gd name="T13" fmla="*/ 1 h 374"/>
                  <a:gd name="T14" fmla="*/ 0 w 189"/>
                  <a:gd name="T15" fmla="*/ 1 h 374"/>
                  <a:gd name="T16" fmla="*/ 0 w 189"/>
                  <a:gd name="T17" fmla="*/ 1 h 374"/>
                  <a:gd name="T18" fmla="*/ 0 w 189"/>
                  <a:gd name="T19" fmla="*/ 1 h 374"/>
                  <a:gd name="T20" fmla="*/ 0 w 189"/>
                  <a:gd name="T21" fmla="*/ 1 h 374"/>
                  <a:gd name="T22" fmla="*/ 0 w 189"/>
                  <a:gd name="T23" fmla="*/ 1 h 374"/>
                  <a:gd name="T24" fmla="*/ 0 w 189"/>
                  <a:gd name="T25" fmla="*/ 1 h 374"/>
                  <a:gd name="T26" fmla="*/ 0 w 189"/>
                  <a:gd name="T27" fmla="*/ 1 h 374"/>
                  <a:gd name="T28" fmla="*/ 0 w 189"/>
                  <a:gd name="T29" fmla="*/ 1 h 374"/>
                  <a:gd name="T30" fmla="*/ 0 w 189"/>
                  <a:gd name="T31" fmla="*/ 1 h 374"/>
                  <a:gd name="T32" fmla="*/ 0 w 189"/>
                  <a:gd name="T33" fmla="*/ 1 h 374"/>
                  <a:gd name="T34" fmla="*/ 0 w 189"/>
                  <a:gd name="T35" fmla="*/ 1 h 374"/>
                  <a:gd name="T36" fmla="*/ 0 w 189"/>
                  <a:gd name="T37" fmla="*/ 1 h 374"/>
                  <a:gd name="T38" fmla="*/ 0 w 189"/>
                  <a:gd name="T39" fmla="*/ 1 h 374"/>
                  <a:gd name="T40" fmla="*/ 0 w 189"/>
                  <a:gd name="T41" fmla="*/ 1 h 374"/>
                  <a:gd name="T42" fmla="*/ 0 w 189"/>
                  <a:gd name="T43" fmla="*/ 1 h 374"/>
                  <a:gd name="T44" fmla="*/ 0 w 189"/>
                  <a:gd name="T45" fmla="*/ 1 h 374"/>
                  <a:gd name="T46" fmla="*/ 0 w 189"/>
                  <a:gd name="T47" fmla="*/ 1 h 374"/>
                  <a:gd name="T48" fmla="*/ 0 w 189"/>
                  <a:gd name="T49" fmla="*/ 1 h 374"/>
                  <a:gd name="T50" fmla="*/ 0 w 189"/>
                  <a:gd name="T51" fmla="*/ 1 h 374"/>
                  <a:gd name="T52" fmla="*/ 0 w 189"/>
                  <a:gd name="T53" fmla="*/ 1 h 374"/>
                  <a:gd name="T54" fmla="*/ 0 w 189"/>
                  <a:gd name="T55" fmla="*/ 1 h 374"/>
                  <a:gd name="T56" fmla="*/ 0 w 189"/>
                  <a:gd name="T57" fmla="*/ 1 h 374"/>
                  <a:gd name="T58" fmla="*/ 0 w 189"/>
                  <a:gd name="T59" fmla="*/ 1 h 374"/>
                  <a:gd name="T60" fmla="*/ 0 w 189"/>
                  <a:gd name="T61" fmla="*/ 1 h 374"/>
                  <a:gd name="T62" fmla="*/ 0 w 189"/>
                  <a:gd name="T63" fmla="*/ 1 h 374"/>
                  <a:gd name="T64" fmla="*/ 0 w 189"/>
                  <a:gd name="T65" fmla="*/ 0 h 37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9"/>
                  <a:gd name="T100" fmla="*/ 0 h 374"/>
                  <a:gd name="T101" fmla="*/ 189 w 189"/>
                  <a:gd name="T102" fmla="*/ 374 h 37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9" h="374">
                    <a:moveTo>
                      <a:pt x="67" y="0"/>
                    </a:moveTo>
                    <a:lnTo>
                      <a:pt x="75" y="3"/>
                    </a:lnTo>
                    <a:lnTo>
                      <a:pt x="84" y="4"/>
                    </a:lnTo>
                    <a:lnTo>
                      <a:pt x="92" y="6"/>
                    </a:lnTo>
                    <a:lnTo>
                      <a:pt x="102" y="7"/>
                    </a:lnTo>
                    <a:lnTo>
                      <a:pt x="110" y="8"/>
                    </a:lnTo>
                    <a:lnTo>
                      <a:pt x="118" y="10"/>
                    </a:lnTo>
                    <a:lnTo>
                      <a:pt x="126" y="11"/>
                    </a:lnTo>
                    <a:lnTo>
                      <a:pt x="134" y="11"/>
                    </a:lnTo>
                    <a:lnTo>
                      <a:pt x="151" y="51"/>
                    </a:lnTo>
                    <a:lnTo>
                      <a:pt x="165" y="94"/>
                    </a:lnTo>
                    <a:lnTo>
                      <a:pt x="175" y="136"/>
                    </a:lnTo>
                    <a:lnTo>
                      <a:pt x="183" y="181"/>
                    </a:lnTo>
                    <a:lnTo>
                      <a:pt x="188" y="227"/>
                    </a:lnTo>
                    <a:lnTo>
                      <a:pt x="189" y="275"/>
                    </a:lnTo>
                    <a:lnTo>
                      <a:pt x="187" y="322"/>
                    </a:lnTo>
                    <a:lnTo>
                      <a:pt x="181" y="369"/>
                    </a:lnTo>
                    <a:lnTo>
                      <a:pt x="160" y="371"/>
                    </a:lnTo>
                    <a:lnTo>
                      <a:pt x="140" y="373"/>
                    </a:lnTo>
                    <a:lnTo>
                      <a:pt x="118" y="374"/>
                    </a:lnTo>
                    <a:lnTo>
                      <a:pt x="96" y="374"/>
                    </a:lnTo>
                    <a:lnTo>
                      <a:pt x="73" y="373"/>
                    </a:lnTo>
                    <a:lnTo>
                      <a:pt x="49" y="371"/>
                    </a:lnTo>
                    <a:lnTo>
                      <a:pt x="24" y="369"/>
                    </a:lnTo>
                    <a:lnTo>
                      <a:pt x="0" y="366"/>
                    </a:lnTo>
                    <a:lnTo>
                      <a:pt x="14" y="315"/>
                    </a:lnTo>
                    <a:lnTo>
                      <a:pt x="27" y="267"/>
                    </a:lnTo>
                    <a:lnTo>
                      <a:pt x="38" y="218"/>
                    </a:lnTo>
                    <a:lnTo>
                      <a:pt x="48" y="171"/>
                    </a:lnTo>
                    <a:lnTo>
                      <a:pt x="56" y="126"/>
                    </a:lnTo>
                    <a:lnTo>
                      <a:pt x="61" y="82"/>
                    </a:lnTo>
                    <a:lnTo>
                      <a:pt x="65" y="40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92DA8C">
                  <a:alpha val="29019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80" name="Freeform 23"/>
              <p:cNvSpPr>
                <a:spLocks/>
              </p:cNvSpPr>
              <p:nvPr/>
            </p:nvSpPr>
            <p:spPr bwMode="auto">
              <a:xfrm>
                <a:off x="2773" y="254"/>
                <a:ext cx="24" cy="47"/>
              </a:xfrm>
              <a:custGeom>
                <a:avLst/>
                <a:gdLst>
                  <a:gd name="T0" fmla="*/ 0 w 50"/>
                  <a:gd name="T1" fmla="*/ 1 h 92"/>
                  <a:gd name="T2" fmla="*/ 0 w 50"/>
                  <a:gd name="T3" fmla="*/ 1 h 92"/>
                  <a:gd name="T4" fmla="*/ 0 w 50"/>
                  <a:gd name="T5" fmla="*/ 1 h 92"/>
                  <a:gd name="T6" fmla="*/ 0 w 50"/>
                  <a:gd name="T7" fmla="*/ 1 h 92"/>
                  <a:gd name="T8" fmla="*/ 0 w 50"/>
                  <a:gd name="T9" fmla="*/ 0 h 92"/>
                  <a:gd name="T10" fmla="*/ 0 w 50"/>
                  <a:gd name="T11" fmla="*/ 1 h 92"/>
                  <a:gd name="T12" fmla="*/ 0 w 50"/>
                  <a:gd name="T13" fmla="*/ 1 h 92"/>
                  <a:gd name="T14" fmla="*/ 0 w 50"/>
                  <a:gd name="T15" fmla="*/ 1 h 92"/>
                  <a:gd name="T16" fmla="*/ 0 w 50"/>
                  <a:gd name="T17" fmla="*/ 1 h 92"/>
                  <a:gd name="T18" fmla="*/ 0 w 50"/>
                  <a:gd name="T19" fmla="*/ 1 h 92"/>
                  <a:gd name="T20" fmla="*/ 0 w 50"/>
                  <a:gd name="T21" fmla="*/ 1 h 92"/>
                  <a:gd name="T22" fmla="*/ 0 w 50"/>
                  <a:gd name="T23" fmla="*/ 1 h 92"/>
                  <a:gd name="T24" fmla="*/ 0 w 50"/>
                  <a:gd name="T25" fmla="*/ 1 h 92"/>
                  <a:gd name="T26" fmla="*/ 0 w 50"/>
                  <a:gd name="T27" fmla="*/ 1 h 92"/>
                  <a:gd name="T28" fmla="*/ 0 w 50"/>
                  <a:gd name="T29" fmla="*/ 1 h 92"/>
                  <a:gd name="T30" fmla="*/ 0 w 50"/>
                  <a:gd name="T31" fmla="*/ 1 h 92"/>
                  <a:gd name="T32" fmla="*/ 0 w 50"/>
                  <a:gd name="T33" fmla="*/ 1 h 92"/>
                  <a:gd name="T34" fmla="*/ 0 w 50"/>
                  <a:gd name="T35" fmla="*/ 1 h 92"/>
                  <a:gd name="T36" fmla="*/ 0 w 50"/>
                  <a:gd name="T37" fmla="*/ 1 h 92"/>
                  <a:gd name="T38" fmla="*/ 0 w 50"/>
                  <a:gd name="T39" fmla="*/ 1 h 92"/>
                  <a:gd name="T40" fmla="*/ 0 w 50"/>
                  <a:gd name="T41" fmla="*/ 1 h 9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0"/>
                  <a:gd name="T64" fmla="*/ 0 h 92"/>
                  <a:gd name="T65" fmla="*/ 50 w 50"/>
                  <a:gd name="T66" fmla="*/ 92 h 9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0" h="92">
                    <a:moveTo>
                      <a:pt x="7" y="83"/>
                    </a:moveTo>
                    <a:lnTo>
                      <a:pt x="6" y="64"/>
                    </a:lnTo>
                    <a:lnTo>
                      <a:pt x="4" y="40"/>
                    </a:lnTo>
                    <a:lnTo>
                      <a:pt x="2" y="17"/>
                    </a:lnTo>
                    <a:lnTo>
                      <a:pt x="0" y="0"/>
                    </a:lnTo>
                    <a:lnTo>
                      <a:pt x="7" y="8"/>
                    </a:lnTo>
                    <a:lnTo>
                      <a:pt x="13" y="19"/>
                    </a:lnTo>
                    <a:lnTo>
                      <a:pt x="20" y="32"/>
                    </a:lnTo>
                    <a:lnTo>
                      <a:pt x="27" y="45"/>
                    </a:lnTo>
                    <a:lnTo>
                      <a:pt x="32" y="57"/>
                    </a:lnTo>
                    <a:lnTo>
                      <a:pt x="38" y="70"/>
                    </a:lnTo>
                    <a:lnTo>
                      <a:pt x="44" y="83"/>
                    </a:lnTo>
                    <a:lnTo>
                      <a:pt x="50" y="92"/>
                    </a:lnTo>
                    <a:lnTo>
                      <a:pt x="45" y="91"/>
                    </a:lnTo>
                    <a:lnTo>
                      <a:pt x="39" y="90"/>
                    </a:lnTo>
                    <a:lnTo>
                      <a:pt x="35" y="90"/>
                    </a:lnTo>
                    <a:lnTo>
                      <a:pt x="29" y="89"/>
                    </a:lnTo>
                    <a:lnTo>
                      <a:pt x="24" y="87"/>
                    </a:lnTo>
                    <a:lnTo>
                      <a:pt x="19" y="86"/>
                    </a:lnTo>
                    <a:lnTo>
                      <a:pt x="13" y="84"/>
                    </a:lnTo>
                    <a:lnTo>
                      <a:pt x="7" y="83"/>
                    </a:lnTo>
                    <a:close/>
                  </a:path>
                </a:pathLst>
              </a:custGeom>
              <a:solidFill>
                <a:srgbClr val="92DA8C">
                  <a:alpha val="29019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81" name="Freeform 24"/>
              <p:cNvSpPr>
                <a:spLocks/>
              </p:cNvSpPr>
              <p:nvPr/>
            </p:nvSpPr>
            <p:spPr bwMode="auto">
              <a:xfrm>
                <a:off x="2793" y="259"/>
                <a:ext cx="47" cy="43"/>
              </a:xfrm>
              <a:custGeom>
                <a:avLst/>
                <a:gdLst>
                  <a:gd name="T0" fmla="*/ 0 w 95"/>
                  <a:gd name="T1" fmla="*/ 0 h 86"/>
                  <a:gd name="T2" fmla="*/ 0 w 95"/>
                  <a:gd name="T3" fmla="*/ 1 h 86"/>
                  <a:gd name="T4" fmla="*/ 0 w 95"/>
                  <a:gd name="T5" fmla="*/ 1 h 86"/>
                  <a:gd name="T6" fmla="*/ 0 w 95"/>
                  <a:gd name="T7" fmla="*/ 1 h 86"/>
                  <a:gd name="T8" fmla="*/ 0 w 95"/>
                  <a:gd name="T9" fmla="*/ 1 h 86"/>
                  <a:gd name="T10" fmla="*/ 0 w 95"/>
                  <a:gd name="T11" fmla="*/ 1 h 86"/>
                  <a:gd name="T12" fmla="*/ 0 w 95"/>
                  <a:gd name="T13" fmla="*/ 1 h 86"/>
                  <a:gd name="T14" fmla="*/ 0 w 95"/>
                  <a:gd name="T15" fmla="*/ 1 h 86"/>
                  <a:gd name="T16" fmla="*/ 0 w 95"/>
                  <a:gd name="T17" fmla="*/ 1 h 86"/>
                  <a:gd name="T18" fmla="*/ 0 w 95"/>
                  <a:gd name="T19" fmla="*/ 1 h 86"/>
                  <a:gd name="T20" fmla="*/ 0 w 95"/>
                  <a:gd name="T21" fmla="*/ 1 h 86"/>
                  <a:gd name="T22" fmla="*/ 0 w 95"/>
                  <a:gd name="T23" fmla="*/ 1 h 86"/>
                  <a:gd name="T24" fmla="*/ 0 w 95"/>
                  <a:gd name="T25" fmla="*/ 1 h 86"/>
                  <a:gd name="T26" fmla="*/ 0 w 95"/>
                  <a:gd name="T27" fmla="*/ 1 h 86"/>
                  <a:gd name="T28" fmla="*/ 0 w 95"/>
                  <a:gd name="T29" fmla="*/ 1 h 86"/>
                  <a:gd name="T30" fmla="*/ 0 w 95"/>
                  <a:gd name="T31" fmla="*/ 1 h 86"/>
                  <a:gd name="T32" fmla="*/ 0 w 95"/>
                  <a:gd name="T33" fmla="*/ 1 h 86"/>
                  <a:gd name="T34" fmla="*/ 0 w 95"/>
                  <a:gd name="T35" fmla="*/ 1 h 86"/>
                  <a:gd name="T36" fmla="*/ 0 w 95"/>
                  <a:gd name="T37" fmla="*/ 1 h 86"/>
                  <a:gd name="T38" fmla="*/ 0 w 95"/>
                  <a:gd name="T39" fmla="*/ 1 h 86"/>
                  <a:gd name="T40" fmla="*/ 0 w 95"/>
                  <a:gd name="T41" fmla="*/ 1 h 86"/>
                  <a:gd name="T42" fmla="*/ 0 w 95"/>
                  <a:gd name="T43" fmla="*/ 1 h 86"/>
                  <a:gd name="T44" fmla="*/ 0 w 95"/>
                  <a:gd name="T45" fmla="*/ 1 h 86"/>
                  <a:gd name="T46" fmla="*/ 0 w 95"/>
                  <a:gd name="T47" fmla="*/ 1 h 86"/>
                  <a:gd name="T48" fmla="*/ 0 w 95"/>
                  <a:gd name="T49" fmla="*/ 0 h 8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"/>
                  <a:gd name="T76" fmla="*/ 0 h 86"/>
                  <a:gd name="T77" fmla="*/ 95 w 95"/>
                  <a:gd name="T78" fmla="*/ 86 h 8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" h="86">
                    <a:moveTo>
                      <a:pt x="0" y="0"/>
                    </a:moveTo>
                    <a:lnTo>
                      <a:pt x="13" y="9"/>
                    </a:lnTo>
                    <a:lnTo>
                      <a:pt x="27" y="18"/>
                    </a:lnTo>
                    <a:lnTo>
                      <a:pt x="38" y="28"/>
                    </a:lnTo>
                    <a:lnTo>
                      <a:pt x="51" y="37"/>
                    </a:lnTo>
                    <a:lnTo>
                      <a:pt x="63" y="47"/>
                    </a:lnTo>
                    <a:lnTo>
                      <a:pt x="73" y="58"/>
                    </a:lnTo>
                    <a:lnTo>
                      <a:pt x="85" y="68"/>
                    </a:lnTo>
                    <a:lnTo>
                      <a:pt x="95" y="80"/>
                    </a:lnTo>
                    <a:lnTo>
                      <a:pt x="93" y="81"/>
                    </a:lnTo>
                    <a:lnTo>
                      <a:pt x="89" y="83"/>
                    </a:lnTo>
                    <a:lnTo>
                      <a:pt x="85" y="84"/>
                    </a:lnTo>
                    <a:lnTo>
                      <a:pt x="81" y="84"/>
                    </a:lnTo>
                    <a:lnTo>
                      <a:pt x="75" y="85"/>
                    </a:lnTo>
                    <a:lnTo>
                      <a:pt x="71" y="86"/>
                    </a:lnTo>
                    <a:lnTo>
                      <a:pt x="65" y="86"/>
                    </a:lnTo>
                    <a:lnTo>
                      <a:pt x="59" y="86"/>
                    </a:lnTo>
                    <a:lnTo>
                      <a:pt x="53" y="75"/>
                    </a:lnTo>
                    <a:lnTo>
                      <a:pt x="47" y="63"/>
                    </a:lnTo>
                    <a:lnTo>
                      <a:pt x="40" y="52"/>
                    </a:lnTo>
                    <a:lnTo>
                      <a:pt x="33" y="42"/>
                    </a:lnTo>
                    <a:lnTo>
                      <a:pt x="25" y="31"/>
                    </a:lnTo>
                    <a:lnTo>
                      <a:pt x="17" y="21"/>
                    </a:lnTo>
                    <a:lnTo>
                      <a:pt x="9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DA8C">
                  <a:alpha val="29019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82" name="Freeform 25"/>
              <p:cNvSpPr>
                <a:spLocks/>
              </p:cNvSpPr>
              <p:nvPr/>
            </p:nvSpPr>
            <p:spPr bwMode="auto">
              <a:xfrm>
                <a:off x="2672" y="235"/>
                <a:ext cx="56" cy="25"/>
              </a:xfrm>
              <a:custGeom>
                <a:avLst/>
                <a:gdLst>
                  <a:gd name="T0" fmla="*/ 1 w 111"/>
                  <a:gd name="T1" fmla="*/ 0 h 49"/>
                  <a:gd name="T2" fmla="*/ 1 w 111"/>
                  <a:gd name="T3" fmla="*/ 1 h 49"/>
                  <a:gd name="T4" fmla="*/ 1 w 111"/>
                  <a:gd name="T5" fmla="*/ 1 h 49"/>
                  <a:gd name="T6" fmla="*/ 1 w 111"/>
                  <a:gd name="T7" fmla="*/ 1 h 49"/>
                  <a:gd name="T8" fmla="*/ 1 w 111"/>
                  <a:gd name="T9" fmla="*/ 1 h 49"/>
                  <a:gd name="T10" fmla="*/ 1 w 111"/>
                  <a:gd name="T11" fmla="*/ 1 h 49"/>
                  <a:gd name="T12" fmla="*/ 1 w 111"/>
                  <a:gd name="T13" fmla="*/ 1 h 49"/>
                  <a:gd name="T14" fmla="*/ 1 w 111"/>
                  <a:gd name="T15" fmla="*/ 1 h 49"/>
                  <a:gd name="T16" fmla="*/ 1 w 111"/>
                  <a:gd name="T17" fmla="*/ 1 h 49"/>
                  <a:gd name="T18" fmla="*/ 1 w 111"/>
                  <a:gd name="T19" fmla="*/ 1 h 49"/>
                  <a:gd name="T20" fmla="*/ 1 w 111"/>
                  <a:gd name="T21" fmla="*/ 1 h 49"/>
                  <a:gd name="T22" fmla="*/ 1 w 111"/>
                  <a:gd name="T23" fmla="*/ 1 h 49"/>
                  <a:gd name="T24" fmla="*/ 0 w 111"/>
                  <a:gd name="T25" fmla="*/ 1 h 49"/>
                  <a:gd name="T26" fmla="*/ 1 w 111"/>
                  <a:gd name="T27" fmla="*/ 1 h 49"/>
                  <a:gd name="T28" fmla="*/ 1 w 111"/>
                  <a:gd name="T29" fmla="*/ 1 h 49"/>
                  <a:gd name="T30" fmla="*/ 1 w 111"/>
                  <a:gd name="T31" fmla="*/ 1 h 49"/>
                  <a:gd name="T32" fmla="*/ 1 w 111"/>
                  <a:gd name="T33" fmla="*/ 1 h 49"/>
                  <a:gd name="T34" fmla="*/ 1 w 111"/>
                  <a:gd name="T35" fmla="*/ 1 h 49"/>
                  <a:gd name="T36" fmla="*/ 1 w 111"/>
                  <a:gd name="T37" fmla="*/ 1 h 49"/>
                  <a:gd name="T38" fmla="*/ 1 w 111"/>
                  <a:gd name="T39" fmla="*/ 1 h 49"/>
                  <a:gd name="T40" fmla="*/ 1 w 111"/>
                  <a:gd name="T41" fmla="*/ 0 h 4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1"/>
                  <a:gd name="T64" fmla="*/ 0 h 49"/>
                  <a:gd name="T65" fmla="*/ 111 w 111"/>
                  <a:gd name="T66" fmla="*/ 49 h 4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1" h="49">
                    <a:moveTo>
                      <a:pt x="111" y="0"/>
                    </a:moveTo>
                    <a:lnTo>
                      <a:pt x="103" y="4"/>
                    </a:lnTo>
                    <a:lnTo>
                      <a:pt x="94" y="10"/>
                    </a:lnTo>
                    <a:lnTo>
                      <a:pt x="83" y="17"/>
                    </a:lnTo>
                    <a:lnTo>
                      <a:pt x="72" y="23"/>
                    </a:lnTo>
                    <a:lnTo>
                      <a:pt x="61" y="30"/>
                    </a:lnTo>
                    <a:lnTo>
                      <a:pt x="49" y="37"/>
                    </a:lnTo>
                    <a:lnTo>
                      <a:pt x="40" y="43"/>
                    </a:lnTo>
                    <a:lnTo>
                      <a:pt x="32" y="49"/>
                    </a:lnTo>
                    <a:lnTo>
                      <a:pt x="23" y="43"/>
                    </a:lnTo>
                    <a:lnTo>
                      <a:pt x="15" y="39"/>
                    </a:lnTo>
                    <a:lnTo>
                      <a:pt x="7" y="33"/>
                    </a:lnTo>
                    <a:lnTo>
                      <a:pt x="0" y="28"/>
                    </a:lnTo>
                    <a:lnTo>
                      <a:pt x="11" y="25"/>
                    </a:lnTo>
                    <a:lnTo>
                      <a:pt x="25" y="20"/>
                    </a:lnTo>
                    <a:lnTo>
                      <a:pt x="40" y="16"/>
                    </a:lnTo>
                    <a:lnTo>
                      <a:pt x="56" y="12"/>
                    </a:lnTo>
                    <a:lnTo>
                      <a:pt x="71" y="8"/>
                    </a:lnTo>
                    <a:lnTo>
                      <a:pt x="86" y="4"/>
                    </a:lnTo>
                    <a:lnTo>
                      <a:pt x="100" y="2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92DA8C">
                  <a:alpha val="29019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83" name="Freeform 26"/>
              <p:cNvSpPr>
                <a:spLocks/>
              </p:cNvSpPr>
              <p:nvPr/>
            </p:nvSpPr>
            <p:spPr bwMode="auto">
              <a:xfrm>
                <a:off x="2498" y="257"/>
                <a:ext cx="174" cy="179"/>
              </a:xfrm>
              <a:custGeom>
                <a:avLst/>
                <a:gdLst>
                  <a:gd name="T0" fmla="*/ 1 w 347"/>
                  <a:gd name="T1" fmla="*/ 1 h 358"/>
                  <a:gd name="T2" fmla="*/ 1 w 347"/>
                  <a:gd name="T3" fmla="*/ 1 h 358"/>
                  <a:gd name="T4" fmla="*/ 1 w 347"/>
                  <a:gd name="T5" fmla="*/ 1 h 358"/>
                  <a:gd name="T6" fmla="*/ 1 w 347"/>
                  <a:gd name="T7" fmla="*/ 1 h 358"/>
                  <a:gd name="T8" fmla="*/ 1 w 347"/>
                  <a:gd name="T9" fmla="*/ 1 h 358"/>
                  <a:gd name="T10" fmla="*/ 1 w 347"/>
                  <a:gd name="T11" fmla="*/ 1 h 358"/>
                  <a:gd name="T12" fmla="*/ 1 w 347"/>
                  <a:gd name="T13" fmla="*/ 1 h 358"/>
                  <a:gd name="T14" fmla="*/ 1 w 347"/>
                  <a:gd name="T15" fmla="*/ 1 h 358"/>
                  <a:gd name="T16" fmla="*/ 1 w 347"/>
                  <a:gd name="T17" fmla="*/ 1 h 358"/>
                  <a:gd name="T18" fmla="*/ 1 w 347"/>
                  <a:gd name="T19" fmla="*/ 1 h 358"/>
                  <a:gd name="T20" fmla="*/ 1 w 347"/>
                  <a:gd name="T21" fmla="*/ 1 h 358"/>
                  <a:gd name="T22" fmla="*/ 1 w 347"/>
                  <a:gd name="T23" fmla="*/ 1 h 358"/>
                  <a:gd name="T24" fmla="*/ 1 w 347"/>
                  <a:gd name="T25" fmla="*/ 1 h 358"/>
                  <a:gd name="T26" fmla="*/ 1 w 347"/>
                  <a:gd name="T27" fmla="*/ 1 h 358"/>
                  <a:gd name="T28" fmla="*/ 1 w 347"/>
                  <a:gd name="T29" fmla="*/ 1 h 358"/>
                  <a:gd name="T30" fmla="*/ 1 w 347"/>
                  <a:gd name="T31" fmla="*/ 1 h 358"/>
                  <a:gd name="T32" fmla="*/ 1 w 347"/>
                  <a:gd name="T33" fmla="*/ 1 h 358"/>
                  <a:gd name="T34" fmla="*/ 1 w 347"/>
                  <a:gd name="T35" fmla="*/ 1 h 358"/>
                  <a:gd name="T36" fmla="*/ 1 w 347"/>
                  <a:gd name="T37" fmla="*/ 1 h 358"/>
                  <a:gd name="T38" fmla="*/ 1 w 347"/>
                  <a:gd name="T39" fmla="*/ 1 h 358"/>
                  <a:gd name="T40" fmla="*/ 1 w 347"/>
                  <a:gd name="T41" fmla="*/ 1 h 358"/>
                  <a:gd name="T42" fmla="*/ 1 w 347"/>
                  <a:gd name="T43" fmla="*/ 1 h 358"/>
                  <a:gd name="T44" fmla="*/ 1 w 347"/>
                  <a:gd name="T45" fmla="*/ 1 h 358"/>
                  <a:gd name="T46" fmla="*/ 1 w 347"/>
                  <a:gd name="T47" fmla="*/ 1 h 358"/>
                  <a:gd name="T48" fmla="*/ 0 w 347"/>
                  <a:gd name="T49" fmla="*/ 1 h 358"/>
                  <a:gd name="T50" fmla="*/ 1 w 347"/>
                  <a:gd name="T51" fmla="*/ 1 h 358"/>
                  <a:gd name="T52" fmla="*/ 1 w 347"/>
                  <a:gd name="T53" fmla="*/ 1 h 358"/>
                  <a:gd name="T54" fmla="*/ 1 w 347"/>
                  <a:gd name="T55" fmla="*/ 1 h 358"/>
                  <a:gd name="T56" fmla="*/ 1 w 347"/>
                  <a:gd name="T57" fmla="*/ 1 h 358"/>
                  <a:gd name="T58" fmla="*/ 1 w 347"/>
                  <a:gd name="T59" fmla="*/ 1 h 358"/>
                  <a:gd name="T60" fmla="*/ 1 w 347"/>
                  <a:gd name="T61" fmla="*/ 1 h 358"/>
                  <a:gd name="T62" fmla="*/ 1 w 347"/>
                  <a:gd name="T63" fmla="*/ 1 h 358"/>
                  <a:gd name="T64" fmla="*/ 1 w 347"/>
                  <a:gd name="T65" fmla="*/ 1 h 358"/>
                  <a:gd name="T66" fmla="*/ 1 w 347"/>
                  <a:gd name="T67" fmla="*/ 1 h 358"/>
                  <a:gd name="T68" fmla="*/ 1 w 347"/>
                  <a:gd name="T69" fmla="*/ 1 h 358"/>
                  <a:gd name="T70" fmla="*/ 1 w 347"/>
                  <a:gd name="T71" fmla="*/ 1 h 358"/>
                  <a:gd name="T72" fmla="*/ 1 w 347"/>
                  <a:gd name="T73" fmla="*/ 1 h 358"/>
                  <a:gd name="T74" fmla="*/ 1 w 347"/>
                  <a:gd name="T75" fmla="*/ 1 h 358"/>
                  <a:gd name="T76" fmla="*/ 1 w 347"/>
                  <a:gd name="T77" fmla="*/ 1 h 358"/>
                  <a:gd name="T78" fmla="*/ 1 w 347"/>
                  <a:gd name="T79" fmla="*/ 1 h 358"/>
                  <a:gd name="T80" fmla="*/ 1 w 347"/>
                  <a:gd name="T81" fmla="*/ 0 h 358"/>
                  <a:gd name="T82" fmla="*/ 1 w 347"/>
                  <a:gd name="T83" fmla="*/ 1 h 358"/>
                  <a:gd name="T84" fmla="*/ 1 w 347"/>
                  <a:gd name="T85" fmla="*/ 1 h 358"/>
                  <a:gd name="T86" fmla="*/ 1 w 347"/>
                  <a:gd name="T87" fmla="*/ 1 h 358"/>
                  <a:gd name="T88" fmla="*/ 1 w 347"/>
                  <a:gd name="T89" fmla="*/ 1 h 358"/>
                  <a:gd name="T90" fmla="*/ 1 w 347"/>
                  <a:gd name="T91" fmla="*/ 1 h 358"/>
                  <a:gd name="T92" fmla="*/ 1 w 347"/>
                  <a:gd name="T93" fmla="*/ 1 h 358"/>
                  <a:gd name="T94" fmla="*/ 1 w 347"/>
                  <a:gd name="T95" fmla="*/ 1 h 358"/>
                  <a:gd name="T96" fmla="*/ 1 w 347"/>
                  <a:gd name="T97" fmla="*/ 1 h 35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47"/>
                  <a:gd name="T148" fmla="*/ 0 h 358"/>
                  <a:gd name="T149" fmla="*/ 347 w 347"/>
                  <a:gd name="T150" fmla="*/ 358 h 35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47" h="358">
                    <a:moveTo>
                      <a:pt x="347" y="34"/>
                    </a:moveTo>
                    <a:lnTo>
                      <a:pt x="332" y="49"/>
                    </a:lnTo>
                    <a:lnTo>
                      <a:pt x="318" y="64"/>
                    </a:lnTo>
                    <a:lnTo>
                      <a:pt x="304" y="80"/>
                    </a:lnTo>
                    <a:lnTo>
                      <a:pt x="290" y="98"/>
                    </a:lnTo>
                    <a:lnTo>
                      <a:pt x="276" y="116"/>
                    </a:lnTo>
                    <a:lnTo>
                      <a:pt x="263" y="134"/>
                    </a:lnTo>
                    <a:lnTo>
                      <a:pt x="250" y="154"/>
                    </a:lnTo>
                    <a:lnTo>
                      <a:pt x="237" y="175"/>
                    </a:lnTo>
                    <a:lnTo>
                      <a:pt x="223" y="195"/>
                    </a:lnTo>
                    <a:lnTo>
                      <a:pt x="212" y="217"/>
                    </a:lnTo>
                    <a:lnTo>
                      <a:pt x="199" y="239"/>
                    </a:lnTo>
                    <a:lnTo>
                      <a:pt x="188" y="261"/>
                    </a:lnTo>
                    <a:lnTo>
                      <a:pt x="176" y="285"/>
                    </a:lnTo>
                    <a:lnTo>
                      <a:pt x="165" y="308"/>
                    </a:lnTo>
                    <a:lnTo>
                      <a:pt x="154" y="333"/>
                    </a:lnTo>
                    <a:lnTo>
                      <a:pt x="144" y="358"/>
                    </a:lnTo>
                    <a:lnTo>
                      <a:pt x="122" y="344"/>
                    </a:lnTo>
                    <a:lnTo>
                      <a:pt x="101" y="330"/>
                    </a:lnTo>
                    <a:lnTo>
                      <a:pt x="82" y="315"/>
                    </a:lnTo>
                    <a:lnTo>
                      <a:pt x="63" y="300"/>
                    </a:lnTo>
                    <a:lnTo>
                      <a:pt x="46" y="285"/>
                    </a:lnTo>
                    <a:lnTo>
                      <a:pt x="29" y="270"/>
                    </a:lnTo>
                    <a:lnTo>
                      <a:pt x="14" y="255"/>
                    </a:lnTo>
                    <a:lnTo>
                      <a:pt x="0" y="240"/>
                    </a:lnTo>
                    <a:lnTo>
                      <a:pt x="15" y="221"/>
                    </a:lnTo>
                    <a:lnTo>
                      <a:pt x="30" y="201"/>
                    </a:lnTo>
                    <a:lnTo>
                      <a:pt x="45" y="182"/>
                    </a:lnTo>
                    <a:lnTo>
                      <a:pt x="62" y="163"/>
                    </a:lnTo>
                    <a:lnTo>
                      <a:pt x="79" y="146"/>
                    </a:lnTo>
                    <a:lnTo>
                      <a:pt x="97" y="129"/>
                    </a:lnTo>
                    <a:lnTo>
                      <a:pt x="115" y="113"/>
                    </a:lnTo>
                    <a:lnTo>
                      <a:pt x="135" y="96"/>
                    </a:lnTo>
                    <a:lnTo>
                      <a:pt x="153" y="81"/>
                    </a:lnTo>
                    <a:lnTo>
                      <a:pt x="174" y="68"/>
                    </a:lnTo>
                    <a:lnTo>
                      <a:pt x="193" y="54"/>
                    </a:lnTo>
                    <a:lnTo>
                      <a:pt x="214" y="41"/>
                    </a:lnTo>
                    <a:lnTo>
                      <a:pt x="236" y="30"/>
                    </a:lnTo>
                    <a:lnTo>
                      <a:pt x="257" y="19"/>
                    </a:lnTo>
                    <a:lnTo>
                      <a:pt x="279" y="9"/>
                    </a:lnTo>
                    <a:lnTo>
                      <a:pt x="301" y="0"/>
                    </a:lnTo>
                    <a:lnTo>
                      <a:pt x="305" y="4"/>
                    </a:lnTo>
                    <a:lnTo>
                      <a:pt x="311" y="8"/>
                    </a:lnTo>
                    <a:lnTo>
                      <a:pt x="317" y="12"/>
                    </a:lnTo>
                    <a:lnTo>
                      <a:pt x="322" y="17"/>
                    </a:lnTo>
                    <a:lnTo>
                      <a:pt x="328" y="21"/>
                    </a:lnTo>
                    <a:lnTo>
                      <a:pt x="334" y="25"/>
                    </a:lnTo>
                    <a:lnTo>
                      <a:pt x="340" y="30"/>
                    </a:lnTo>
                    <a:lnTo>
                      <a:pt x="347" y="34"/>
                    </a:lnTo>
                    <a:close/>
                  </a:path>
                </a:pathLst>
              </a:custGeom>
              <a:solidFill>
                <a:srgbClr val="92DA8C">
                  <a:alpha val="29019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84" name="Freeform 27"/>
              <p:cNvSpPr>
                <a:spLocks/>
              </p:cNvSpPr>
              <p:nvPr/>
            </p:nvSpPr>
            <p:spPr bwMode="auto">
              <a:xfrm>
                <a:off x="2545" y="467"/>
                <a:ext cx="171" cy="195"/>
              </a:xfrm>
              <a:custGeom>
                <a:avLst/>
                <a:gdLst>
                  <a:gd name="T0" fmla="*/ 1 w 341"/>
                  <a:gd name="T1" fmla="*/ 1 h 389"/>
                  <a:gd name="T2" fmla="*/ 1 w 341"/>
                  <a:gd name="T3" fmla="*/ 1 h 389"/>
                  <a:gd name="T4" fmla="*/ 1 w 341"/>
                  <a:gd name="T5" fmla="*/ 1 h 389"/>
                  <a:gd name="T6" fmla="*/ 1 w 341"/>
                  <a:gd name="T7" fmla="*/ 1 h 389"/>
                  <a:gd name="T8" fmla="*/ 1 w 341"/>
                  <a:gd name="T9" fmla="*/ 1 h 389"/>
                  <a:gd name="T10" fmla="*/ 1 w 341"/>
                  <a:gd name="T11" fmla="*/ 1 h 389"/>
                  <a:gd name="T12" fmla="*/ 1 w 341"/>
                  <a:gd name="T13" fmla="*/ 1 h 389"/>
                  <a:gd name="T14" fmla="*/ 1 w 341"/>
                  <a:gd name="T15" fmla="*/ 1 h 389"/>
                  <a:gd name="T16" fmla="*/ 1 w 341"/>
                  <a:gd name="T17" fmla="*/ 0 h 389"/>
                  <a:gd name="T18" fmla="*/ 1 w 341"/>
                  <a:gd name="T19" fmla="*/ 1 h 389"/>
                  <a:gd name="T20" fmla="*/ 1 w 341"/>
                  <a:gd name="T21" fmla="*/ 1 h 389"/>
                  <a:gd name="T22" fmla="*/ 1 w 341"/>
                  <a:gd name="T23" fmla="*/ 1 h 389"/>
                  <a:gd name="T24" fmla="*/ 1 w 341"/>
                  <a:gd name="T25" fmla="*/ 1 h 389"/>
                  <a:gd name="T26" fmla="*/ 1 w 341"/>
                  <a:gd name="T27" fmla="*/ 1 h 389"/>
                  <a:gd name="T28" fmla="*/ 1 w 341"/>
                  <a:gd name="T29" fmla="*/ 1 h 389"/>
                  <a:gd name="T30" fmla="*/ 1 w 341"/>
                  <a:gd name="T31" fmla="*/ 1 h 389"/>
                  <a:gd name="T32" fmla="*/ 1 w 341"/>
                  <a:gd name="T33" fmla="*/ 1 h 389"/>
                  <a:gd name="T34" fmla="*/ 1 w 341"/>
                  <a:gd name="T35" fmla="*/ 1 h 389"/>
                  <a:gd name="T36" fmla="*/ 1 w 341"/>
                  <a:gd name="T37" fmla="*/ 1 h 389"/>
                  <a:gd name="T38" fmla="*/ 1 w 341"/>
                  <a:gd name="T39" fmla="*/ 1 h 389"/>
                  <a:gd name="T40" fmla="*/ 1 w 341"/>
                  <a:gd name="T41" fmla="*/ 1 h 389"/>
                  <a:gd name="T42" fmla="*/ 1 w 341"/>
                  <a:gd name="T43" fmla="*/ 1 h 389"/>
                  <a:gd name="T44" fmla="*/ 1 w 341"/>
                  <a:gd name="T45" fmla="*/ 1 h 389"/>
                  <a:gd name="T46" fmla="*/ 1 w 341"/>
                  <a:gd name="T47" fmla="*/ 1 h 389"/>
                  <a:gd name="T48" fmla="*/ 1 w 341"/>
                  <a:gd name="T49" fmla="*/ 1 h 389"/>
                  <a:gd name="T50" fmla="*/ 1 w 341"/>
                  <a:gd name="T51" fmla="*/ 1 h 389"/>
                  <a:gd name="T52" fmla="*/ 1 w 341"/>
                  <a:gd name="T53" fmla="*/ 1 h 389"/>
                  <a:gd name="T54" fmla="*/ 1 w 341"/>
                  <a:gd name="T55" fmla="*/ 1 h 389"/>
                  <a:gd name="T56" fmla="*/ 1 w 341"/>
                  <a:gd name="T57" fmla="*/ 1 h 389"/>
                  <a:gd name="T58" fmla="*/ 1 w 341"/>
                  <a:gd name="T59" fmla="*/ 1 h 389"/>
                  <a:gd name="T60" fmla="*/ 1 w 341"/>
                  <a:gd name="T61" fmla="*/ 1 h 389"/>
                  <a:gd name="T62" fmla="*/ 1 w 341"/>
                  <a:gd name="T63" fmla="*/ 1 h 389"/>
                  <a:gd name="T64" fmla="*/ 1 w 341"/>
                  <a:gd name="T65" fmla="*/ 1 h 389"/>
                  <a:gd name="T66" fmla="*/ 1 w 341"/>
                  <a:gd name="T67" fmla="*/ 1 h 389"/>
                  <a:gd name="T68" fmla="*/ 1 w 341"/>
                  <a:gd name="T69" fmla="*/ 1 h 389"/>
                  <a:gd name="T70" fmla="*/ 1 w 341"/>
                  <a:gd name="T71" fmla="*/ 1 h 389"/>
                  <a:gd name="T72" fmla="*/ 1 w 341"/>
                  <a:gd name="T73" fmla="*/ 1 h 389"/>
                  <a:gd name="T74" fmla="*/ 1 w 341"/>
                  <a:gd name="T75" fmla="*/ 1 h 389"/>
                  <a:gd name="T76" fmla="*/ 1 w 341"/>
                  <a:gd name="T77" fmla="*/ 1 h 389"/>
                  <a:gd name="T78" fmla="*/ 1 w 341"/>
                  <a:gd name="T79" fmla="*/ 1 h 389"/>
                  <a:gd name="T80" fmla="*/ 1 w 341"/>
                  <a:gd name="T81" fmla="*/ 1 h 389"/>
                  <a:gd name="T82" fmla="*/ 1 w 341"/>
                  <a:gd name="T83" fmla="*/ 1 h 389"/>
                  <a:gd name="T84" fmla="*/ 1 w 341"/>
                  <a:gd name="T85" fmla="*/ 1 h 389"/>
                  <a:gd name="T86" fmla="*/ 1 w 341"/>
                  <a:gd name="T87" fmla="*/ 1 h 389"/>
                  <a:gd name="T88" fmla="*/ 1 w 341"/>
                  <a:gd name="T89" fmla="*/ 1 h 389"/>
                  <a:gd name="T90" fmla="*/ 1 w 341"/>
                  <a:gd name="T91" fmla="*/ 1 h 389"/>
                  <a:gd name="T92" fmla="*/ 1 w 341"/>
                  <a:gd name="T93" fmla="*/ 1 h 389"/>
                  <a:gd name="T94" fmla="*/ 1 w 341"/>
                  <a:gd name="T95" fmla="*/ 1 h 389"/>
                  <a:gd name="T96" fmla="*/ 1 w 341"/>
                  <a:gd name="T97" fmla="*/ 1 h 389"/>
                  <a:gd name="T98" fmla="*/ 1 w 341"/>
                  <a:gd name="T99" fmla="*/ 1 h 389"/>
                  <a:gd name="T100" fmla="*/ 1 w 341"/>
                  <a:gd name="T101" fmla="*/ 1 h 389"/>
                  <a:gd name="T102" fmla="*/ 1 w 341"/>
                  <a:gd name="T103" fmla="*/ 1 h 389"/>
                  <a:gd name="T104" fmla="*/ 1 w 341"/>
                  <a:gd name="T105" fmla="*/ 1 h 389"/>
                  <a:gd name="T106" fmla="*/ 1 w 341"/>
                  <a:gd name="T107" fmla="*/ 1 h 389"/>
                  <a:gd name="T108" fmla="*/ 1 w 341"/>
                  <a:gd name="T109" fmla="*/ 1 h 389"/>
                  <a:gd name="T110" fmla="*/ 1 w 341"/>
                  <a:gd name="T111" fmla="*/ 1 h 389"/>
                  <a:gd name="T112" fmla="*/ 0 w 341"/>
                  <a:gd name="T113" fmla="*/ 1 h 389"/>
                  <a:gd name="T114" fmla="*/ 1 w 341"/>
                  <a:gd name="T115" fmla="*/ 1 h 389"/>
                  <a:gd name="T116" fmla="*/ 1 w 341"/>
                  <a:gd name="T117" fmla="*/ 1 h 389"/>
                  <a:gd name="T118" fmla="*/ 1 w 341"/>
                  <a:gd name="T119" fmla="*/ 1 h 389"/>
                  <a:gd name="T120" fmla="*/ 1 w 341"/>
                  <a:gd name="T121" fmla="*/ 1 h 38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41"/>
                  <a:gd name="T184" fmla="*/ 0 h 389"/>
                  <a:gd name="T185" fmla="*/ 341 w 341"/>
                  <a:gd name="T186" fmla="*/ 389 h 38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41" h="389">
                    <a:moveTo>
                      <a:pt x="21" y="172"/>
                    </a:moveTo>
                    <a:lnTo>
                      <a:pt x="27" y="150"/>
                    </a:lnTo>
                    <a:lnTo>
                      <a:pt x="32" y="128"/>
                    </a:lnTo>
                    <a:lnTo>
                      <a:pt x="38" y="106"/>
                    </a:lnTo>
                    <a:lnTo>
                      <a:pt x="44" y="84"/>
                    </a:lnTo>
                    <a:lnTo>
                      <a:pt x="51" y="63"/>
                    </a:lnTo>
                    <a:lnTo>
                      <a:pt x="58" y="41"/>
                    </a:lnTo>
                    <a:lnTo>
                      <a:pt x="65" y="21"/>
                    </a:lnTo>
                    <a:lnTo>
                      <a:pt x="72" y="0"/>
                    </a:lnTo>
                    <a:lnTo>
                      <a:pt x="87" y="8"/>
                    </a:lnTo>
                    <a:lnTo>
                      <a:pt x="103" y="15"/>
                    </a:lnTo>
                    <a:lnTo>
                      <a:pt x="118" y="23"/>
                    </a:lnTo>
                    <a:lnTo>
                      <a:pt x="134" y="30"/>
                    </a:lnTo>
                    <a:lnTo>
                      <a:pt x="150" y="37"/>
                    </a:lnTo>
                    <a:lnTo>
                      <a:pt x="166" y="44"/>
                    </a:lnTo>
                    <a:lnTo>
                      <a:pt x="182" y="51"/>
                    </a:lnTo>
                    <a:lnTo>
                      <a:pt x="199" y="58"/>
                    </a:lnTo>
                    <a:lnTo>
                      <a:pt x="217" y="63"/>
                    </a:lnTo>
                    <a:lnTo>
                      <a:pt x="235" y="70"/>
                    </a:lnTo>
                    <a:lnTo>
                      <a:pt x="252" y="75"/>
                    </a:lnTo>
                    <a:lnTo>
                      <a:pt x="271" y="81"/>
                    </a:lnTo>
                    <a:lnTo>
                      <a:pt x="288" y="85"/>
                    </a:lnTo>
                    <a:lnTo>
                      <a:pt x="307" y="89"/>
                    </a:lnTo>
                    <a:lnTo>
                      <a:pt x="324" y="93"/>
                    </a:lnTo>
                    <a:lnTo>
                      <a:pt x="341" y="97"/>
                    </a:lnTo>
                    <a:lnTo>
                      <a:pt x="334" y="119"/>
                    </a:lnTo>
                    <a:lnTo>
                      <a:pt x="326" y="141"/>
                    </a:lnTo>
                    <a:lnTo>
                      <a:pt x="318" y="162"/>
                    </a:lnTo>
                    <a:lnTo>
                      <a:pt x="310" y="184"/>
                    </a:lnTo>
                    <a:lnTo>
                      <a:pt x="302" y="206"/>
                    </a:lnTo>
                    <a:lnTo>
                      <a:pt x="293" y="228"/>
                    </a:lnTo>
                    <a:lnTo>
                      <a:pt x="285" y="250"/>
                    </a:lnTo>
                    <a:lnTo>
                      <a:pt x="275" y="272"/>
                    </a:lnTo>
                    <a:lnTo>
                      <a:pt x="269" y="288"/>
                    </a:lnTo>
                    <a:lnTo>
                      <a:pt x="262" y="303"/>
                    </a:lnTo>
                    <a:lnTo>
                      <a:pt x="254" y="318"/>
                    </a:lnTo>
                    <a:lnTo>
                      <a:pt x="247" y="333"/>
                    </a:lnTo>
                    <a:lnTo>
                      <a:pt x="239" y="348"/>
                    </a:lnTo>
                    <a:lnTo>
                      <a:pt x="231" y="362"/>
                    </a:lnTo>
                    <a:lnTo>
                      <a:pt x="221" y="376"/>
                    </a:lnTo>
                    <a:lnTo>
                      <a:pt x="213" y="389"/>
                    </a:lnTo>
                    <a:lnTo>
                      <a:pt x="199" y="386"/>
                    </a:lnTo>
                    <a:lnTo>
                      <a:pt x="185" y="383"/>
                    </a:lnTo>
                    <a:lnTo>
                      <a:pt x="171" y="379"/>
                    </a:lnTo>
                    <a:lnTo>
                      <a:pt x="156" y="376"/>
                    </a:lnTo>
                    <a:lnTo>
                      <a:pt x="141" y="371"/>
                    </a:lnTo>
                    <a:lnTo>
                      <a:pt x="127" y="366"/>
                    </a:lnTo>
                    <a:lnTo>
                      <a:pt x="112" y="362"/>
                    </a:lnTo>
                    <a:lnTo>
                      <a:pt x="98" y="356"/>
                    </a:lnTo>
                    <a:lnTo>
                      <a:pt x="85" y="351"/>
                    </a:lnTo>
                    <a:lnTo>
                      <a:pt x="73" y="346"/>
                    </a:lnTo>
                    <a:lnTo>
                      <a:pt x="60" y="340"/>
                    </a:lnTo>
                    <a:lnTo>
                      <a:pt x="47" y="334"/>
                    </a:lnTo>
                    <a:lnTo>
                      <a:pt x="35" y="328"/>
                    </a:lnTo>
                    <a:lnTo>
                      <a:pt x="23" y="323"/>
                    </a:lnTo>
                    <a:lnTo>
                      <a:pt x="12" y="317"/>
                    </a:lnTo>
                    <a:lnTo>
                      <a:pt x="0" y="310"/>
                    </a:lnTo>
                    <a:lnTo>
                      <a:pt x="4" y="277"/>
                    </a:lnTo>
                    <a:lnTo>
                      <a:pt x="9" y="242"/>
                    </a:lnTo>
                    <a:lnTo>
                      <a:pt x="14" y="207"/>
                    </a:lnTo>
                    <a:lnTo>
                      <a:pt x="21" y="172"/>
                    </a:lnTo>
                    <a:close/>
                  </a:path>
                </a:pathLst>
              </a:custGeom>
              <a:solidFill>
                <a:srgbClr val="92DA8C">
                  <a:alpha val="29019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85" name="Freeform 28"/>
              <p:cNvSpPr>
                <a:spLocks/>
              </p:cNvSpPr>
              <p:nvPr/>
            </p:nvSpPr>
            <p:spPr bwMode="auto">
              <a:xfrm>
                <a:off x="2832" y="315"/>
                <a:ext cx="75" cy="183"/>
              </a:xfrm>
              <a:custGeom>
                <a:avLst/>
                <a:gdLst>
                  <a:gd name="T0" fmla="*/ 1 w 150"/>
                  <a:gd name="T1" fmla="*/ 1 h 365"/>
                  <a:gd name="T2" fmla="*/ 1 w 150"/>
                  <a:gd name="T3" fmla="*/ 1 h 365"/>
                  <a:gd name="T4" fmla="*/ 1 w 150"/>
                  <a:gd name="T5" fmla="*/ 1 h 365"/>
                  <a:gd name="T6" fmla="*/ 1 w 150"/>
                  <a:gd name="T7" fmla="*/ 1 h 365"/>
                  <a:gd name="T8" fmla="*/ 1 w 150"/>
                  <a:gd name="T9" fmla="*/ 1 h 365"/>
                  <a:gd name="T10" fmla="*/ 1 w 150"/>
                  <a:gd name="T11" fmla="*/ 1 h 365"/>
                  <a:gd name="T12" fmla="*/ 1 w 150"/>
                  <a:gd name="T13" fmla="*/ 1 h 365"/>
                  <a:gd name="T14" fmla="*/ 1 w 150"/>
                  <a:gd name="T15" fmla="*/ 1 h 365"/>
                  <a:gd name="T16" fmla="*/ 1 w 150"/>
                  <a:gd name="T17" fmla="*/ 1 h 365"/>
                  <a:gd name="T18" fmla="*/ 1 w 150"/>
                  <a:gd name="T19" fmla="*/ 1 h 365"/>
                  <a:gd name="T20" fmla="*/ 1 w 150"/>
                  <a:gd name="T21" fmla="*/ 1 h 365"/>
                  <a:gd name="T22" fmla="*/ 1 w 150"/>
                  <a:gd name="T23" fmla="*/ 1 h 365"/>
                  <a:gd name="T24" fmla="*/ 1 w 150"/>
                  <a:gd name="T25" fmla="*/ 1 h 365"/>
                  <a:gd name="T26" fmla="*/ 1 w 150"/>
                  <a:gd name="T27" fmla="*/ 1 h 365"/>
                  <a:gd name="T28" fmla="*/ 1 w 150"/>
                  <a:gd name="T29" fmla="*/ 1 h 365"/>
                  <a:gd name="T30" fmla="*/ 1 w 150"/>
                  <a:gd name="T31" fmla="*/ 1 h 365"/>
                  <a:gd name="T32" fmla="*/ 1 w 150"/>
                  <a:gd name="T33" fmla="*/ 1 h 365"/>
                  <a:gd name="T34" fmla="*/ 1 w 150"/>
                  <a:gd name="T35" fmla="*/ 1 h 365"/>
                  <a:gd name="T36" fmla="*/ 1 w 150"/>
                  <a:gd name="T37" fmla="*/ 1 h 365"/>
                  <a:gd name="T38" fmla="*/ 1 w 150"/>
                  <a:gd name="T39" fmla="*/ 1 h 365"/>
                  <a:gd name="T40" fmla="*/ 1 w 150"/>
                  <a:gd name="T41" fmla="*/ 1 h 365"/>
                  <a:gd name="T42" fmla="*/ 1 w 150"/>
                  <a:gd name="T43" fmla="*/ 1 h 365"/>
                  <a:gd name="T44" fmla="*/ 1 w 150"/>
                  <a:gd name="T45" fmla="*/ 1 h 365"/>
                  <a:gd name="T46" fmla="*/ 1 w 150"/>
                  <a:gd name="T47" fmla="*/ 1 h 365"/>
                  <a:gd name="T48" fmla="*/ 0 w 150"/>
                  <a:gd name="T49" fmla="*/ 1 h 365"/>
                  <a:gd name="T50" fmla="*/ 1 w 150"/>
                  <a:gd name="T51" fmla="*/ 1 h 365"/>
                  <a:gd name="T52" fmla="*/ 1 w 150"/>
                  <a:gd name="T53" fmla="*/ 1 h 365"/>
                  <a:gd name="T54" fmla="*/ 1 w 150"/>
                  <a:gd name="T55" fmla="*/ 1 h 365"/>
                  <a:gd name="T56" fmla="*/ 1 w 150"/>
                  <a:gd name="T57" fmla="*/ 1 h 365"/>
                  <a:gd name="T58" fmla="*/ 1 w 150"/>
                  <a:gd name="T59" fmla="*/ 1 h 365"/>
                  <a:gd name="T60" fmla="*/ 1 w 150"/>
                  <a:gd name="T61" fmla="*/ 1 h 365"/>
                  <a:gd name="T62" fmla="*/ 1 w 150"/>
                  <a:gd name="T63" fmla="*/ 1 h 365"/>
                  <a:gd name="T64" fmla="*/ 1 w 150"/>
                  <a:gd name="T65" fmla="*/ 0 h 365"/>
                  <a:gd name="T66" fmla="*/ 1 w 150"/>
                  <a:gd name="T67" fmla="*/ 1 h 365"/>
                  <a:gd name="T68" fmla="*/ 1 w 150"/>
                  <a:gd name="T69" fmla="*/ 1 h 365"/>
                  <a:gd name="T70" fmla="*/ 1 w 150"/>
                  <a:gd name="T71" fmla="*/ 1 h 365"/>
                  <a:gd name="T72" fmla="*/ 1 w 150"/>
                  <a:gd name="T73" fmla="*/ 1 h 365"/>
                  <a:gd name="T74" fmla="*/ 1 w 150"/>
                  <a:gd name="T75" fmla="*/ 1 h 365"/>
                  <a:gd name="T76" fmla="*/ 1 w 150"/>
                  <a:gd name="T77" fmla="*/ 1 h 365"/>
                  <a:gd name="T78" fmla="*/ 1 w 150"/>
                  <a:gd name="T79" fmla="*/ 1 h 365"/>
                  <a:gd name="T80" fmla="*/ 1 w 150"/>
                  <a:gd name="T81" fmla="*/ 1 h 36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0"/>
                  <a:gd name="T124" fmla="*/ 0 h 365"/>
                  <a:gd name="T125" fmla="*/ 150 w 150"/>
                  <a:gd name="T126" fmla="*/ 365 h 36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0" h="365">
                    <a:moveTo>
                      <a:pt x="150" y="294"/>
                    </a:moveTo>
                    <a:lnTo>
                      <a:pt x="145" y="302"/>
                    </a:lnTo>
                    <a:lnTo>
                      <a:pt x="138" y="310"/>
                    </a:lnTo>
                    <a:lnTo>
                      <a:pt x="131" y="318"/>
                    </a:lnTo>
                    <a:lnTo>
                      <a:pt x="124" y="325"/>
                    </a:lnTo>
                    <a:lnTo>
                      <a:pt x="115" y="332"/>
                    </a:lnTo>
                    <a:lnTo>
                      <a:pt x="106" y="339"/>
                    </a:lnTo>
                    <a:lnTo>
                      <a:pt x="95" y="344"/>
                    </a:lnTo>
                    <a:lnTo>
                      <a:pt x="84" y="350"/>
                    </a:lnTo>
                    <a:lnTo>
                      <a:pt x="79" y="352"/>
                    </a:lnTo>
                    <a:lnTo>
                      <a:pt x="75" y="355"/>
                    </a:lnTo>
                    <a:lnTo>
                      <a:pt x="70" y="356"/>
                    </a:lnTo>
                    <a:lnTo>
                      <a:pt x="65" y="358"/>
                    </a:lnTo>
                    <a:lnTo>
                      <a:pt x="60" y="359"/>
                    </a:lnTo>
                    <a:lnTo>
                      <a:pt x="55" y="362"/>
                    </a:lnTo>
                    <a:lnTo>
                      <a:pt x="49" y="363"/>
                    </a:lnTo>
                    <a:lnTo>
                      <a:pt x="45" y="365"/>
                    </a:lnTo>
                    <a:lnTo>
                      <a:pt x="49" y="319"/>
                    </a:lnTo>
                    <a:lnTo>
                      <a:pt x="50" y="273"/>
                    </a:lnTo>
                    <a:lnTo>
                      <a:pt x="49" y="227"/>
                    </a:lnTo>
                    <a:lnTo>
                      <a:pt x="45" y="182"/>
                    </a:lnTo>
                    <a:lnTo>
                      <a:pt x="38" y="138"/>
                    </a:lnTo>
                    <a:lnTo>
                      <a:pt x="29" y="95"/>
                    </a:lnTo>
                    <a:lnTo>
                      <a:pt x="15" y="54"/>
                    </a:lnTo>
                    <a:lnTo>
                      <a:pt x="0" y="14"/>
                    </a:lnTo>
                    <a:lnTo>
                      <a:pt x="6" y="12"/>
                    </a:lnTo>
                    <a:lnTo>
                      <a:pt x="12" y="11"/>
                    </a:lnTo>
                    <a:lnTo>
                      <a:pt x="18" y="10"/>
                    </a:lnTo>
                    <a:lnTo>
                      <a:pt x="23" y="8"/>
                    </a:lnTo>
                    <a:lnTo>
                      <a:pt x="29" y="7"/>
                    </a:lnTo>
                    <a:lnTo>
                      <a:pt x="33" y="4"/>
                    </a:lnTo>
                    <a:lnTo>
                      <a:pt x="38" y="2"/>
                    </a:lnTo>
                    <a:lnTo>
                      <a:pt x="42" y="0"/>
                    </a:lnTo>
                    <a:lnTo>
                      <a:pt x="65" y="32"/>
                    </a:lnTo>
                    <a:lnTo>
                      <a:pt x="86" y="65"/>
                    </a:lnTo>
                    <a:lnTo>
                      <a:pt x="103" y="101"/>
                    </a:lnTo>
                    <a:lnTo>
                      <a:pt x="118" y="138"/>
                    </a:lnTo>
                    <a:lnTo>
                      <a:pt x="131" y="175"/>
                    </a:lnTo>
                    <a:lnTo>
                      <a:pt x="140" y="214"/>
                    </a:lnTo>
                    <a:lnTo>
                      <a:pt x="146" y="253"/>
                    </a:lnTo>
                    <a:lnTo>
                      <a:pt x="150" y="294"/>
                    </a:lnTo>
                    <a:close/>
                  </a:path>
                </a:pathLst>
              </a:custGeom>
              <a:solidFill>
                <a:srgbClr val="92DA8C">
                  <a:alpha val="29019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86" name="Freeform 29"/>
              <p:cNvSpPr>
                <a:spLocks/>
              </p:cNvSpPr>
              <p:nvPr/>
            </p:nvSpPr>
            <p:spPr bwMode="auto">
              <a:xfrm>
                <a:off x="2467" y="219"/>
                <a:ext cx="166" cy="141"/>
              </a:xfrm>
              <a:custGeom>
                <a:avLst/>
                <a:gdLst>
                  <a:gd name="T0" fmla="*/ 1 w 332"/>
                  <a:gd name="T1" fmla="*/ 0 h 284"/>
                  <a:gd name="T2" fmla="*/ 1 w 332"/>
                  <a:gd name="T3" fmla="*/ 0 h 284"/>
                  <a:gd name="T4" fmla="*/ 1 w 332"/>
                  <a:gd name="T5" fmla="*/ 0 h 284"/>
                  <a:gd name="T6" fmla="*/ 1 w 332"/>
                  <a:gd name="T7" fmla="*/ 0 h 284"/>
                  <a:gd name="T8" fmla="*/ 1 w 332"/>
                  <a:gd name="T9" fmla="*/ 0 h 284"/>
                  <a:gd name="T10" fmla="*/ 1 w 332"/>
                  <a:gd name="T11" fmla="*/ 0 h 284"/>
                  <a:gd name="T12" fmla="*/ 1 w 332"/>
                  <a:gd name="T13" fmla="*/ 0 h 284"/>
                  <a:gd name="T14" fmla="*/ 1 w 332"/>
                  <a:gd name="T15" fmla="*/ 0 h 284"/>
                  <a:gd name="T16" fmla="*/ 1 w 332"/>
                  <a:gd name="T17" fmla="*/ 0 h 284"/>
                  <a:gd name="T18" fmla="*/ 1 w 332"/>
                  <a:gd name="T19" fmla="*/ 0 h 284"/>
                  <a:gd name="T20" fmla="*/ 1 w 332"/>
                  <a:gd name="T21" fmla="*/ 0 h 284"/>
                  <a:gd name="T22" fmla="*/ 1 w 332"/>
                  <a:gd name="T23" fmla="*/ 0 h 284"/>
                  <a:gd name="T24" fmla="*/ 1 w 332"/>
                  <a:gd name="T25" fmla="*/ 0 h 284"/>
                  <a:gd name="T26" fmla="*/ 1 w 332"/>
                  <a:gd name="T27" fmla="*/ 0 h 284"/>
                  <a:gd name="T28" fmla="*/ 1 w 332"/>
                  <a:gd name="T29" fmla="*/ 0 h 284"/>
                  <a:gd name="T30" fmla="*/ 1 w 332"/>
                  <a:gd name="T31" fmla="*/ 0 h 284"/>
                  <a:gd name="T32" fmla="*/ 1 w 332"/>
                  <a:gd name="T33" fmla="*/ 0 h 284"/>
                  <a:gd name="T34" fmla="*/ 1 w 332"/>
                  <a:gd name="T35" fmla="*/ 0 h 284"/>
                  <a:gd name="T36" fmla="*/ 1 w 332"/>
                  <a:gd name="T37" fmla="*/ 0 h 284"/>
                  <a:gd name="T38" fmla="*/ 1 w 332"/>
                  <a:gd name="T39" fmla="*/ 0 h 284"/>
                  <a:gd name="T40" fmla="*/ 1 w 332"/>
                  <a:gd name="T41" fmla="*/ 0 h 284"/>
                  <a:gd name="T42" fmla="*/ 1 w 332"/>
                  <a:gd name="T43" fmla="*/ 0 h 284"/>
                  <a:gd name="T44" fmla="*/ 1 w 332"/>
                  <a:gd name="T45" fmla="*/ 0 h 284"/>
                  <a:gd name="T46" fmla="*/ 1 w 332"/>
                  <a:gd name="T47" fmla="*/ 0 h 284"/>
                  <a:gd name="T48" fmla="*/ 1 w 332"/>
                  <a:gd name="T49" fmla="*/ 0 h 284"/>
                  <a:gd name="T50" fmla="*/ 1 w 332"/>
                  <a:gd name="T51" fmla="*/ 0 h 284"/>
                  <a:gd name="T52" fmla="*/ 1 w 332"/>
                  <a:gd name="T53" fmla="*/ 0 h 284"/>
                  <a:gd name="T54" fmla="*/ 1 w 332"/>
                  <a:gd name="T55" fmla="*/ 0 h 284"/>
                  <a:gd name="T56" fmla="*/ 1 w 332"/>
                  <a:gd name="T57" fmla="*/ 0 h 284"/>
                  <a:gd name="T58" fmla="*/ 1 w 332"/>
                  <a:gd name="T59" fmla="*/ 0 h 284"/>
                  <a:gd name="T60" fmla="*/ 0 w 332"/>
                  <a:gd name="T61" fmla="*/ 0 h 284"/>
                  <a:gd name="T62" fmla="*/ 0 w 332"/>
                  <a:gd name="T63" fmla="*/ 0 h 284"/>
                  <a:gd name="T64" fmla="*/ 1 w 332"/>
                  <a:gd name="T65" fmla="*/ 0 h 284"/>
                  <a:gd name="T66" fmla="*/ 1 w 332"/>
                  <a:gd name="T67" fmla="*/ 0 h 284"/>
                  <a:gd name="T68" fmla="*/ 1 w 332"/>
                  <a:gd name="T69" fmla="*/ 0 h 284"/>
                  <a:gd name="T70" fmla="*/ 1 w 332"/>
                  <a:gd name="T71" fmla="*/ 0 h 284"/>
                  <a:gd name="T72" fmla="*/ 1 w 332"/>
                  <a:gd name="T73" fmla="*/ 0 h 284"/>
                  <a:gd name="T74" fmla="*/ 1 w 332"/>
                  <a:gd name="T75" fmla="*/ 0 h 284"/>
                  <a:gd name="T76" fmla="*/ 1 w 332"/>
                  <a:gd name="T77" fmla="*/ 0 h 284"/>
                  <a:gd name="T78" fmla="*/ 1 w 332"/>
                  <a:gd name="T79" fmla="*/ 0 h 284"/>
                  <a:gd name="T80" fmla="*/ 1 w 332"/>
                  <a:gd name="T81" fmla="*/ 0 h 284"/>
                  <a:gd name="T82" fmla="*/ 1 w 332"/>
                  <a:gd name="T83" fmla="*/ 0 h 284"/>
                  <a:gd name="T84" fmla="*/ 1 w 332"/>
                  <a:gd name="T85" fmla="*/ 0 h 284"/>
                  <a:gd name="T86" fmla="*/ 1 w 332"/>
                  <a:gd name="T87" fmla="*/ 0 h 284"/>
                  <a:gd name="T88" fmla="*/ 1 w 332"/>
                  <a:gd name="T89" fmla="*/ 0 h 284"/>
                  <a:gd name="T90" fmla="*/ 1 w 332"/>
                  <a:gd name="T91" fmla="*/ 0 h 284"/>
                  <a:gd name="T92" fmla="*/ 1 w 332"/>
                  <a:gd name="T93" fmla="*/ 0 h 284"/>
                  <a:gd name="T94" fmla="*/ 1 w 332"/>
                  <a:gd name="T95" fmla="*/ 0 h 284"/>
                  <a:gd name="T96" fmla="*/ 1 w 332"/>
                  <a:gd name="T97" fmla="*/ 0 h 28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32"/>
                  <a:gd name="T148" fmla="*/ 0 h 284"/>
                  <a:gd name="T149" fmla="*/ 332 w 332"/>
                  <a:gd name="T150" fmla="*/ 284 h 28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32" h="284">
                    <a:moveTo>
                      <a:pt x="314" y="0"/>
                    </a:moveTo>
                    <a:lnTo>
                      <a:pt x="314" y="5"/>
                    </a:lnTo>
                    <a:lnTo>
                      <a:pt x="315" y="11"/>
                    </a:lnTo>
                    <a:lnTo>
                      <a:pt x="316" y="17"/>
                    </a:lnTo>
                    <a:lnTo>
                      <a:pt x="319" y="22"/>
                    </a:lnTo>
                    <a:lnTo>
                      <a:pt x="321" y="28"/>
                    </a:lnTo>
                    <a:lnTo>
                      <a:pt x="324" y="34"/>
                    </a:lnTo>
                    <a:lnTo>
                      <a:pt x="328" y="40"/>
                    </a:lnTo>
                    <a:lnTo>
                      <a:pt x="332" y="45"/>
                    </a:lnTo>
                    <a:lnTo>
                      <a:pt x="311" y="55"/>
                    </a:lnTo>
                    <a:lnTo>
                      <a:pt x="290" y="66"/>
                    </a:lnTo>
                    <a:lnTo>
                      <a:pt x="269" y="76"/>
                    </a:lnTo>
                    <a:lnTo>
                      <a:pt x="248" y="89"/>
                    </a:lnTo>
                    <a:lnTo>
                      <a:pt x="228" y="102"/>
                    </a:lnTo>
                    <a:lnTo>
                      <a:pt x="208" y="114"/>
                    </a:lnTo>
                    <a:lnTo>
                      <a:pt x="188" y="129"/>
                    </a:lnTo>
                    <a:lnTo>
                      <a:pt x="170" y="143"/>
                    </a:lnTo>
                    <a:lnTo>
                      <a:pt x="152" y="159"/>
                    </a:lnTo>
                    <a:lnTo>
                      <a:pt x="133" y="176"/>
                    </a:lnTo>
                    <a:lnTo>
                      <a:pt x="116" y="192"/>
                    </a:lnTo>
                    <a:lnTo>
                      <a:pt x="99" y="209"/>
                    </a:lnTo>
                    <a:lnTo>
                      <a:pt x="83" y="227"/>
                    </a:lnTo>
                    <a:lnTo>
                      <a:pt x="66" y="246"/>
                    </a:lnTo>
                    <a:lnTo>
                      <a:pt x="51" y="264"/>
                    </a:lnTo>
                    <a:lnTo>
                      <a:pt x="36" y="284"/>
                    </a:lnTo>
                    <a:lnTo>
                      <a:pt x="26" y="268"/>
                    </a:lnTo>
                    <a:lnTo>
                      <a:pt x="17" y="252"/>
                    </a:lnTo>
                    <a:lnTo>
                      <a:pt x="10" y="235"/>
                    </a:lnTo>
                    <a:lnTo>
                      <a:pt x="4" y="219"/>
                    </a:lnTo>
                    <a:lnTo>
                      <a:pt x="1" y="203"/>
                    </a:lnTo>
                    <a:lnTo>
                      <a:pt x="0" y="188"/>
                    </a:lnTo>
                    <a:lnTo>
                      <a:pt x="0" y="173"/>
                    </a:lnTo>
                    <a:lnTo>
                      <a:pt x="2" y="159"/>
                    </a:lnTo>
                    <a:lnTo>
                      <a:pt x="18" y="143"/>
                    </a:lnTo>
                    <a:lnTo>
                      <a:pt x="34" y="127"/>
                    </a:lnTo>
                    <a:lnTo>
                      <a:pt x="50" y="113"/>
                    </a:lnTo>
                    <a:lnTo>
                      <a:pt x="69" y="99"/>
                    </a:lnTo>
                    <a:lnTo>
                      <a:pt x="86" y="86"/>
                    </a:lnTo>
                    <a:lnTo>
                      <a:pt x="106" y="74"/>
                    </a:lnTo>
                    <a:lnTo>
                      <a:pt x="124" y="63"/>
                    </a:lnTo>
                    <a:lnTo>
                      <a:pt x="144" y="52"/>
                    </a:lnTo>
                    <a:lnTo>
                      <a:pt x="164" y="42"/>
                    </a:lnTo>
                    <a:lnTo>
                      <a:pt x="184" y="34"/>
                    </a:lnTo>
                    <a:lnTo>
                      <a:pt x="205" y="26"/>
                    </a:lnTo>
                    <a:lnTo>
                      <a:pt x="226" y="19"/>
                    </a:lnTo>
                    <a:lnTo>
                      <a:pt x="247" y="13"/>
                    </a:lnTo>
                    <a:lnTo>
                      <a:pt x="269" y="7"/>
                    </a:lnTo>
                    <a:lnTo>
                      <a:pt x="292" y="4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92DA8C">
                  <a:alpha val="29019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87" name="Freeform 30"/>
              <p:cNvSpPr>
                <a:spLocks/>
              </p:cNvSpPr>
              <p:nvPr/>
            </p:nvSpPr>
            <p:spPr bwMode="auto">
              <a:xfrm>
                <a:off x="2402" y="324"/>
                <a:ext cx="71" cy="186"/>
              </a:xfrm>
              <a:custGeom>
                <a:avLst/>
                <a:gdLst>
                  <a:gd name="T0" fmla="*/ 1 w 140"/>
                  <a:gd name="T1" fmla="*/ 0 h 373"/>
                  <a:gd name="T2" fmla="*/ 1 w 140"/>
                  <a:gd name="T3" fmla="*/ 0 h 373"/>
                  <a:gd name="T4" fmla="*/ 1 w 140"/>
                  <a:gd name="T5" fmla="*/ 0 h 373"/>
                  <a:gd name="T6" fmla="*/ 1 w 140"/>
                  <a:gd name="T7" fmla="*/ 0 h 373"/>
                  <a:gd name="T8" fmla="*/ 1 w 140"/>
                  <a:gd name="T9" fmla="*/ 0 h 373"/>
                  <a:gd name="T10" fmla="*/ 1 w 140"/>
                  <a:gd name="T11" fmla="*/ 0 h 373"/>
                  <a:gd name="T12" fmla="*/ 1 w 140"/>
                  <a:gd name="T13" fmla="*/ 0 h 373"/>
                  <a:gd name="T14" fmla="*/ 1 w 140"/>
                  <a:gd name="T15" fmla="*/ 0 h 373"/>
                  <a:gd name="T16" fmla="*/ 1 w 140"/>
                  <a:gd name="T17" fmla="*/ 0 h 373"/>
                  <a:gd name="T18" fmla="*/ 1 w 140"/>
                  <a:gd name="T19" fmla="*/ 0 h 373"/>
                  <a:gd name="T20" fmla="*/ 1 w 140"/>
                  <a:gd name="T21" fmla="*/ 0 h 373"/>
                  <a:gd name="T22" fmla="*/ 1 w 140"/>
                  <a:gd name="T23" fmla="*/ 0 h 373"/>
                  <a:gd name="T24" fmla="*/ 1 w 140"/>
                  <a:gd name="T25" fmla="*/ 0 h 373"/>
                  <a:gd name="T26" fmla="*/ 1 w 140"/>
                  <a:gd name="T27" fmla="*/ 0 h 373"/>
                  <a:gd name="T28" fmla="*/ 1 w 140"/>
                  <a:gd name="T29" fmla="*/ 0 h 373"/>
                  <a:gd name="T30" fmla="*/ 1 w 140"/>
                  <a:gd name="T31" fmla="*/ 0 h 373"/>
                  <a:gd name="T32" fmla="*/ 1 w 140"/>
                  <a:gd name="T33" fmla="*/ 0 h 373"/>
                  <a:gd name="T34" fmla="*/ 1 w 140"/>
                  <a:gd name="T35" fmla="*/ 0 h 373"/>
                  <a:gd name="T36" fmla="*/ 1 w 140"/>
                  <a:gd name="T37" fmla="*/ 0 h 373"/>
                  <a:gd name="T38" fmla="*/ 1 w 140"/>
                  <a:gd name="T39" fmla="*/ 0 h 373"/>
                  <a:gd name="T40" fmla="*/ 1 w 140"/>
                  <a:gd name="T41" fmla="*/ 0 h 373"/>
                  <a:gd name="T42" fmla="*/ 1 w 140"/>
                  <a:gd name="T43" fmla="*/ 0 h 373"/>
                  <a:gd name="T44" fmla="*/ 1 w 140"/>
                  <a:gd name="T45" fmla="*/ 0 h 373"/>
                  <a:gd name="T46" fmla="*/ 1 w 140"/>
                  <a:gd name="T47" fmla="*/ 0 h 373"/>
                  <a:gd name="T48" fmla="*/ 1 w 140"/>
                  <a:gd name="T49" fmla="*/ 0 h 373"/>
                  <a:gd name="T50" fmla="*/ 1 w 140"/>
                  <a:gd name="T51" fmla="*/ 0 h 373"/>
                  <a:gd name="T52" fmla="*/ 1 w 140"/>
                  <a:gd name="T53" fmla="*/ 0 h 373"/>
                  <a:gd name="T54" fmla="*/ 1 w 140"/>
                  <a:gd name="T55" fmla="*/ 0 h 373"/>
                  <a:gd name="T56" fmla="*/ 0 w 140"/>
                  <a:gd name="T57" fmla="*/ 0 h 373"/>
                  <a:gd name="T58" fmla="*/ 1 w 140"/>
                  <a:gd name="T59" fmla="*/ 0 h 373"/>
                  <a:gd name="T60" fmla="*/ 1 w 140"/>
                  <a:gd name="T61" fmla="*/ 0 h 373"/>
                  <a:gd name="T62" fmla="*/ 1 w 140"/>
                  <a:gd name="T63" fmla="*/ 0 h 373"/>
                  <a:gd name="T64" fmla="*/ 1 w 140"/>
                  <a:gd name="T65" fmla="*/ 0 h 373"/>
                  <a:gd name="T66" fmla="*/ 1 w 140"/>
                  <a:gd name="T67" fmla="*/ 0 h 373"/>
                  <a:gd name="T68" fmla="*/ 1 w 140"/>
                  <a:gd name="T69" fmla="*/ 0 h 373"/>
                  <a:gd name="T70" fmla="*/ 1 w 140"/>
                  <a:gd name="T71" fmla="*/ 0 h 373"/>
                  <a:gd name="T72" fmla="*/ 1 w 140"/>
                  <a:gd name="T73" fmla="*/ 0 h 373"/>
                  <a:gd name="T74" fmla="*/ 1 w 140"/>
                  <a:gd name="T75" fmla="*/ 0 h 373"/>
                  <a:gd name="T76" fmla="*/ 1 w 140"/>
                  <a:gd name="T77" fmla="*/ 0 h 373"/>
                  <a:gd name="T78" fmla="*/ 1 w 140"/>
                  <a:gd name="T79" fmla="*/ 0 h 373"/>
                  <a:gd name="T80" fmla="*/ 1 w 140"/>
                  <a:gd name="T81" fmla="*/ 0 h 37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0"/>
                  <a:gd name="T124" fmla="*/ 0 h 373"/>
                  <a:gd name="T125" fmla="*/ 140 w 140"/>
                  <a:gd name="T126" fmla="*/ 373 h 37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0" h="373">
                    <a:moveTo>
                      <a:pt x="89" y="0"/>
                    </a:moveTo>
                    <a:lnTo>
                      <a:pt x="92" y="14"/>
                    </a:lnTo>
                    <a:lnTo>
                      <a:pt x="96" y="28"/>
                    </a:lnTo>
                    <a:lnTo>
                      <a:pt x="101" y="42"/>
                    </a:lnTo>
                    <a:lnTo>
                      <a:pt x="107" y="55"/>
                    </a:lnTo>
                    <a:lnTo>
                      <a:pt x="114" y="69"/>
                    </a:lnTo>
                    <a:lnTo>
                      <a:pt x="122" y="83"/>
                    </a:lnTo>
                    <a:lnTo>
                      <a:pt x="130" y="97"/>
                    </a:lnTo>
                    <a:lnTo>
                      <a:pt x="140" y="111"/>
                    </a:lnTo>
                    <a:lnTo>
                      <a:pt x="129" y="129"/>
                    </a:lnTo>
                    <a:lnTo>
                      <a:pt x="118" y="148"/>
                    </a:lnTo>
                    <a:lnTo>
                      <a:pt x="109" y="166"/>
                    </a:lnTo>
                    <a:lnTo>
                      <a:pt x="100" y="186"/>
                    </a:lnTo>
                    <a:lnTo>
                      <a:pt x="92" y="205"/>
                    </a:lnTo>
                    <a:lnTo>
                      <a:pt x="84" y="225"/>
                    </a:lnTo>
                    <a:lnTo>
                      <a:pt x="77" y="244"/>
                    </a:lnTo>
                    <a:lnTo>
                      <a:pt x="70" y="265"/>
                    </a:lnTo>
                    <a:lnTo>
                      <a:pt x="63" y="292"/>
                    </a:lnTo>
                    <a:lnTo>
                      <a:pt x="57" y="318"/>
                    </a:lnTo>
                    <a:lnTo>
                      <a:pt x="54" y="346"/>
                    </a:lnTo>
                    <a:lnTo>
                      <a:pt x="51" y="373"/>
                    </a:lnTo>
                    <a:lnTo>
                      <a:pt x="41" y="356"/>
                    </a:lnTo>
                    <a:lnTo>
                      <a:pt x="33" y="338"/>
                    </a:lnTo>
                    <a:lnTo>
                      <a:pt x="25" y="320"/>
                    </a:lnTo>
                    <a:lnTo>
                      <a:pt x="18" y="302"/>
                    </a:lnTo>
                    <a:lnTo>
                      <a:pt x="12" y="284"/>
                    </a:lnTo>
                    <a:lnTo>
                      <a:pt x="6" y="265"/>
                    </a:lnTo>
                    <a:lnTo>
                      <a:pt x="3" y="247"/>
                    </a:lnTo>
                    <a:lnTo>
                      <a:pt x="0" y="228"/>
                    </a:lnTo>
                    <a:lnTo>
                      <a:pt x="3" y="206"/>
                    </a:lnTo>
                    <a:lnTo>
                      <a:pt x="8" y="184"/>
                    </a:lnTo>
                    <a:lnTo>
                      <a:pt x="13" y="163"/>
                    </a:lnTo>
                    <a:lnTo>
                      <a:pt x="19" y="141"/>
                    </a:lnTo>
                    <a:lnTo>
                      <a:pt x="26" y="121"/>
                    </a:lnTo>
                    <a:lnTo>
                      <a:pt x="33" y="103"/>
                    </a:lnTo>
                    <a:lnTo>
                      <a:pt x="41" y="84"/>
                    </a:lnTo>
                    <a:lnTo>
                      <a:pt x="49" y="67"/>
                    </a:lnTo>
                    <a:lnTo>
                      <a:pt x="58" y="50"/>
                    </a:lnTo>
                    <a:lnTo>
                      <a:pt x="68" y="32"/>
                    </a:lnTo>
                    <a:lnTo>
                      <a:pt x="78" y="16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92DA8C">
                  <a:alpha val="29019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88" name="Freeform 31"/>
              <p:cNvSpPr>
                <a:spLocks/>
              </p:cNvSpPr>
              <p:nvPr/>
            </p:nvSpPr>
            <p:spPr bwMode="auto">
              <a:xfrm>
                <a:off x="2403" y="506"/>
                <a:ext cx="28" cy="84"/>
              </a:xfrm>
              <a:custGeom>
                <a:avLst/>
                <a:gdLst>
                  <a:gd name="T0" fmla="*/ 0 w 56"/>
                  <a:gd name="T1" fmla="*/ 0 h 169"/>
                  <a:gd name="T2" fmla="*/ 1 w 56"/>
                  <a:gd name="T3" fmla="*/ 0 h 169"/>
                  <a:gd name="T4" fmla="*/ 1 w 56"/>
                  <a:gd name="T5" fmla="*/ 0 h 169"/>
                  <a:gd name="T6" fmla="*/ 1 w 56"/>
                  <a:gd name="T7" fmla="*/ 0 h 169"/>
                  <a:gd name="T8" fmla="*/ 1 w 56"/>
                  <a:gd name="T9" fmla="*/ 0 h 169"/>
                  <a:gd name="T10" fmla="*/ 1 w 56"/>
                  <a:gd name="T11" fmla="*/ 0 h 169"/>
                  <a:gd name="T12" fmla="*/ 1 w 56"/>
                  <a:gd name="T13" fmla="*/ 0 h 169"/>
                  <a:gd name="T14" fmla="*/ 1 w 56"/>
                  <a:gd name="T15" fmla="*/ 0 h 169"/>
                  <a:gd name="T16" fmla="*/ 1 w 56"/>
                  <a:gd name="T17" fmla="*/ 0 h 169"/>
                  <a:gd name="T18" fmla="*/ 1 w 56"/>
                  <a:gd name="T19" fmla="*/ 0 h 169"/>
                  <a:gd name="T20" fmla="*/ 1 w 56"/>
                  <a:gd name="T21" fmla="*/ 0 h 169"/>
                  <a:gd name="T22" fmla="*/ 1 w 56"/>
                  <a:gd name="T23" fmla="*/ 0 h 169"/>
                  <a:gd name="T24" fmla="*/ 1 w 56"/>
                  <a:gd name="T25" fmla="*/ 0 h 169"/>
                  <a:gd name="T26" fmla="*/ 1 w 56"/>
                  <a:gd name="T27" fmla="*/ 0 h 169"/>
                  <a:gd name="T28" fmla="*/ 1 w 56"/>
                  <a:gd name="T29" fmla="*/ 0 h 169"/>
                  <a:gd name="T30" fmla="*/ 1 w 56"/>
                  <a:gd name="T31" fmla="*/ 0 h 169"/>
                  <a:gd name="T32" fmla="*/ 1 w 56"/>
                  <a:gd name="T33" fmla="*/ 0 h 169"/>
                  <a:gd name="T34" fmla="*/ 1 w 56"/>
                  <a:gd name="T35" fmla="*/ 0 h 169"/>
                  <a:gd name="T36" fmla="*/ 1 w 56"/>
                  <a:gd name="T37" fmla="*/ 0 h 169"/>
                  <a:gd name="T38" fmla="*/ 1 w 56"/>
                  <a:gd name="T39" fmla="*/ 0 h 169"/>
                  <a:gd name="T40" fmla="*/ 0 w 56"/>
                  <a:gd name="T41" fmla="*/ 0 h 16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6"/>
                  <a:gd name="T64" fmla="*/ 0 h 169"/>
                  <a:gd name="T65" fmla="*/ 56 w 56"/>
                  <a:gd name="T66" fmla="*/ 169 h 16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6" h="169">
                    <a:moveTo>
                      <a:pt x="0" y="0"/>
                    </a:moveTo>
                    <a:lnTo>
                      <a:pt x="5" y="11"/>
                    </a:lnTo>
                    <a:lnTo>
                      <a:pt x="10" y="21"/>
                    </a:lnTo>
                    <a:lnTo>
                      <a:pt x="16" y="31"/>
                    </a:lnTo>
                    <a:lnTo>
                      <a:pt x="23" y="42"/>
                    </a:lnTo>
                    <a:lnTo>
                      <a:pt x="29" y="52"/>
                    </a:lnTo>
                    <a:lnTo>
                      <a:pt x="35" y="61"/>
                    </a:lnTo>
                    <a:lnTo>
                      <a:pt x="42" y="72"/>
                    </a:lnTo>
                    <a:lnTo>
                      <a:pt x="49" y="81"/>
                    </a:lnTo>
                    <a:lnTo>
                      <a:pt x="50" y="104"/>
                    </a:lnTo>
                    <a:lnTo>
                      <a:pt x="52" y="126"/>
                    </a:lnTo>
                    <a:lnTo>
                      <a:pt x="54" y="148"/>
                    </a:lnTo>
                    <a:lnTo>
                      <a:pt x="56" y="169"/>
                    </a:lnTo>
                    <a:lnTo>
                      <a:pt x="46" y="149"/>
                    </a:lnTo>
                    <a:lnTo>
                      <a:pt x="37" y="129"/>
                    </a:lnTo>
                    <a:lnTo>
                      <a:pt x="29" y="109"/>
                    </a:lnTo>
                    <a:lnTo>
                      <a:pt x="20" y="88"/>
                    </a:lnTo>
                    <a:lnTo>
                      <a:pt x="14" y="66"/>
                    </a:lnTo>
                    <a:lnTo>
                      <a:pt x="9" y="44"/>
                    </a:lnTo>
                    <a:lnTo>
                      <a:pt x="3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DA8C">
                  <a:alpha val="29019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89" name="Freeform 32"/>
              <p:cNvSpPr>
                <a:spLocks/>
              </p:cNvSpPr>
              <p:nvPr/>
            </p:nvSpPr>
            <p:spPr bwMode="auto">
              <a:xfrm>
                <a:off x="2450" y="574"/>
                <a:ext cx="73" cy="113"/>
              </a:xfrm>
              <a:custGeom>
                <a:avLst/>
                <a:gdLst>
                  <a:gd name="T0" fmla="*/ 1 w 146"/>
                  <a:gd name="T1" fmla="*/ 1 h 226"/>
                  <a:gd name="T2" fmla="*/ 1 w 146"/>
                  <a:gd name="T3" fmla="*/ 1 h 226"/>
                  <a:gd name="T4" fmla="*/ 1 w 146"/>
                  <a:gd name="T5" fmla="*/ 1 h 226"/>
                  <a:gd name="T6" fmla="*/ 1 w 146"/>
                  <a:gd name="T7" fmla="*/ 1 h 226"/>
                  <a:gd name="T8" fmla="*/ 0 w 146"/>
                  <a:gd name="T9" fmla="*/ 0 h 226"/>
                  <a:gd name="T10" fmla="*/ 1 w 146"/>
                  <a:gd name="T11" fmla="*/ 1 h 226"/>
                  <a:gd name="T12" fmla="*/ 1 w 146"/>
                  <a:gd name="T13" fmla="*/ 1 h 226"/>
                  <a:gd name="T14" fmla="*/ 1 w 146"/>
                  <a:gd name="T15" fmla="*/ 1 h 226"/>
                  <a:gd name="T16" fmla="*/ 1 w 146"/>
                  <a:gd name="T17" fmla="*/ 1 h 226"/>
                  <a:gd name="T18" fmla="*/ 1 w 146"/>
                  <a:gd name="T19" fmla="*/ 1 h 226"/>
                  <a:gd name="T20" fmla="*/ 1 w 146"/>
                  <a:gd name="T21" fmla="*/ 1 h 226"/>
                  <a:gd name="T22" fmla="*/ 1 w 146"/>
                  <a:gd name="T23" fmla="*/ 1 h 226"/>
                  <a:gd name="T24" fmla="*/ 1 w 146"/>
                  <a:gd name="T25" fmla="*/ 1 h 226"/>
                  <a:gd name="T26" fmla="*/ 1 w 146"/>
                  <a:gd name="T27" fmla="*/ 1 h 226"/>
                  <a:gd name="T28" fmla="*/ 1 w 146"/>
                  <a:gd name="T29" fmla="*/ 1 h 226"/>
                  <a:gd name="T30" fmla="*/ 1 w 146"/>
                  <a:gd name="T31" fmla="*/ 1 h 226"/>
                  <a:gd name="T32" fmla="*/ 1 w 146"/>
                  <a:gd name="T33" fmla="*/ 1 h 226"/>
                  <a:gd name="T34" fmla="*/ 1 w 146"/>
                  <a:gd name="T35" fmla="*/ 1 h 226"/>
                  <a:gd name="T36" fmla="*/ 1 w 146"/>
                  <a:gd name="T37" fmla="*/ 1 h 226"/>
                  <a:gd name="T38" fmla="*/ 1 w 146"/>
                  <a:gd name="T39" fmla="*/ 1 h 226"/>
                  <a:gd name="T40" fmla="*/ 1 w 146"/>
                  <a:gd name="T41" fmla="*/ 1 h 226"/>
                  <a:gd name="T42" fmla="*/ 1 w 146"/>
                  <a:gd name="T43" fmla="*/ 1 h 226"/>
                  <a:gd name="T44" fmla="*/ 1 w 146"/>
                  <a:gd name="T45" fmla="*/ 1 h 226"/>
                  <a:gd name="T46" fmla="*/ 1 w 146"/>
                  <a:gd name="T47" fmla="*/ 1 h 226"/>
                  <a:gd name="T48" fmla="*/ 1 w 146"/>
                  <a:gd name="T49" fmla="*/ 1 h 22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6"/>
                  <a:gd name="T76" fmla="*/ 0 h 226"/>
                  <a:gd name="T77" fmla="*/ 146 w 146"/>
                  <a:gd name="T78" fmla="*/ 226 h 22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6" h="226">
                    <a:moveTo>
                      <a:pt x="16" y="114"/>
                    </a:moveTo>
                    <a:lnTo>
                      <a:pt x="12" y="91"/>
                    </a:lnTo>
                    <a:lnTo>
                      <a:pt x="8" y="65"/>
                    </a:lnTo>
                    <a:lnTo>
                      <a:pt x="4" y="34"/>
                    </a:lnTo>
                    <a:lnTo>
                      <a:pt x="0" y="0"/>
                    </a:lnTo>
                    <a:lnTo>
                      <a:pt x="16" y="16"/>
                    </a:lnTo>
                    <a:lnTo>
                      <a:pt x="32" y="32"/>
                    </a:lnTo>
                    <a:lnTo>
                      <a:pt x="50" y="49"/>
                    </a:lnTo>
                    <a:lnTo>
                      <a:pt x="68" y="64"/>
                    </a:lnTo>
                    <a:lnTo>
                      <a:pt x="87" y="79"/>
                    </a:lnTo>
                    <a:lnTo>
                      <a:pt x="106" y="92"/>
                    </a:lnTo>
                    <a:lnTo>
                      <a:pt x="126" y="106"/>
                    </a:lnTo>
                    <a:lnTo>
                      <a:pt x="146" y="119"/>
                    </a:lnTo>
                    <a:lnTo>
                      <a:pt x="145" y="147"/>
                    </a:lnTo>
                    <a:lnTo>
                      <a:pt x="144" y="174"/>
                    </a:lnTo>
                    <a:lnTo>
                      <a:pt x="144" y="201"/>
                    </a:lnTo>
                    <a:lnTo>
                      <a:pt x="144" y="226"/>
                    </a:lnTo>
                    <a:lnTo>
                      <a:pt x="126" y="214"/>
                    </a:lnTo>
                    <a:lnTo>
                      <a:pt x="108" y="202"/>
                    </a:lnTo>
                    <a:lnTo>
                      <a:pt x="91" y="189"/>
                    </a:lnTo>
                    <a:lnTo>
                      <a:pt x="75" y="175"/>
                    </a:lnTo>
                    <a:lnTo>
                      <a:pt x="59" y="161"/>
                    </a:lnTo>
                    <a:lnTo>
                      <a:pt x="44" y="147"/>
                    </a:lnTo>
                    <a:lnTo>
                      <a:pt x="30" y="130"/>
                    </a:lnTo>
                    <a:lnTo>
                      <a:pt x="16" y="114"/>
                    </a:lnTo>
                    <a:close/>
                  </a:path>
                </a:pathLst>
              </a:custGeom>
              <a:solidFill>
                <a:srgbClr val="92DA8C">
                  <a:alpha val="29019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90" name="Freeform 33"/>
              <p:cNvSpPr>
                <a:spLocks/>
              </p:cNvSpPr>
              <p:nvPr/>
            </p:nvSpPr>
            <p:spPr bwMode="auto">
              <a:xfrm>
                <a:off x="2543" y="644"/>
                <a:ext cx="97" cy="76"/>
              </a:xfrm>
              <a:custGeom>
                <a:avLst/>
                <a:gdLst>
                  <a:gd name="T0" fmla="*/ 1 w 193"/>
                  <a:gd name="T1" fmla="*/ 1 h 151"/>
                  <a:gd name="T2" fmla="*/ 0 w 193"/>
                  <a:gd name="T3" fmla="*/ 1 h 151"/>
                  <a:gd name="T4" fmla="*/ 0 w 193"/>
                  <a:gd name="T5" fmla="*/ 1 h 151"/>
                  <a:gd name="T6" fmla="*/ 0 w 193"/>
                  <a:gd name="T7" fmla="*/ 1 h 151"/>
                  <a:gd name="T8" fmla="*/ 1 w 193"/>
                  <a:gd name="T9" fmla="*/ 0 h 151"/>
                  <a:gd name="T10" fmla="*/ 1 w 193"/>
                  <a:gd name="T11" fmla="*/ 1 h 151"/>
                  <a:gd name="T12" fmla="*/ 1 w 193"/>
                  <a:gd name="T13" fmla="*/ 1 h 151"/>
                  <a:gd name="T14" fmla="*/ 1 w 193"/>
                  <a:gd name="T15" fmla="*/ 1 h 151"/>
                  <a:gd name="T16" fmla="*/ 1 w 193"/>
                  <a:gd name="T17" fmla="*/ 1 h 151"/>
                  <a:gd name="T18" fmla="*/ 1 w 193"/>
                  <a:gd name="T19" fmla="*/ 1 h 151"/>
                  <a:gd name="T20" fmla="*/ 1 w 193"/>
                  <a:gd name="T21" fmla="*/ 1 h 151"/>
                  <a:gd name="T22" fmla="*/ 1 w 193"/>
                  <a:gd name="T23" fmla="*/ 1 h 151"/>
                  <a:gd name="T24" fmla="*/ 1 w 193"/>
                  <a:gd name="T25" fmla="*/ 1 h 151"/>
                  <a:gd name="T26" fmla="*/ 1 w 193"/>
                  <a:gd name="T27" fmla="*/ 1 h 151"/>
                  <a:gd name="T28" fmla="*/ 1 w 193"/>
                  <a:gd name="T29" fmla="*/ 1 h 151"/>
                  <a:gd name="T30" fmla="*/ 1 w 193"/>
                  <a:gd name="T31" fmla="*/ 1 h 151"/>
                  <a:gd name="T32" fmla="*/ 1 w 193"/>
                  <a:gd name="T33" fmla="*/ 1 h 151"/>
                  <a:gd name="T34" fmla="*/ 1 w 193"/>
                  <a:gd name="T35" fmla="*/ 1 h 151"/>
                  <a:gd name="T36" fmla="*/ 1 w 193"/>
                  <a:gd name="T37" fmla="*/ 1 h 151"/>
                  <a:gd name="T38" fmla="*/ 1 w 193"/>
                  <a:gd name="T39" fmla="*/ 1 h 151"/>
                  <a:gd name="T40" fmla="*/ 1 w 193"/>
                  <a:gd name="T41" fmla="*/ 1 h 151"/>
                  <a:gd name="T42" fmla="*/ 1 w 193"/>
                  <a:gd name="T43" fmla="*/ 1 h 151"/>
                  <a:gd name="T44" fmla="*/ 1 w 193"/>
                  <a:gd name="T45" fmla="*/ 1 h 151"/>
                  <a:gd name="T46" fmla="*/ 1 w 193"/>
                  <a:gd name="T47" fmla="*/ 1 h 151"/>
                  <a:gd name="T48" fmla="*/ 1 w 193"/>
                  <a:gd name="T49" fmla="*/ 1 h 151"/>
                  <a:gd name="T50" fmla="*/ 1 w 193"/>
                  <a:gd name="T51" fmla="*/ 1 h 151"/>
                  <a:gd name="T52" fmla="*/ 1 w 193"/>
                  <a:gd name="T53" fmla="*/ 1 h 151"/>
                  <a:gd name="T54" fmla="*/ 1 w 193"/>
                  <a:gd name="T55" fmla="*/ 1 h 151"/>
                  <a:gd name="T56" fmla="*/ 1 w 193"/>
                  <a:gd name="T57" fmla="*/ 1 h 151"/>
                  <a:gd name="T58" fmla="*/ 1 w 193"/>
                  <a:gd name="T59" fmla="*/ 1 h 151"/>
                  <a:gd name="T60" fmla="*/ 1 w 193"/>
                  <a:gd name="T61" fmla="*/ 1 h 151"/>
                  <a:gd name="T62" fmla="*/ 1 w 193"/>
                  <a:gd name="T63" fmla="*/ 1 h 151"/>
                  <a:gd name="T64" fmla="*/ 1 w 193"/>
                  <a:gd name="T65" fmla="*/ 1 h 151"/>
                  <a:gd name="T66" fmla="*/ 1 w 193"/>
                  <a:gd name="T67" fmla="*/ 1 h 151"/>
                  <a:gd name="T68" fmla="*/ 1 w 193"/>
                  <a:gd name="T69" fmla="*/ 1 h 151"/>
                  <a:gd name="T70" fmla="*/ 1 w 193"/>
                  <a:gd name="T71" fmla="*/ 1 h 151"/>
                  <a:gd name="T72" fmla="*/ 1 w 193"/>
                  <a:gd name="T73" fmla="*/ 1 h 151"/>
                  <a:gd name="T74" fmla="*/ 1 w 193"/>
                  <a:gd name="T75" fmla="*/ 1 h 151"/>
                  <a:gd name="T76" fmla="*/ 1 w 193"/>
                  <a:gd name="T77" fmla="*/ 1 h 151"/>
                  <a:gd name="T78" fmla="*/ 1 w 193"/>
                  <a:gd name="T79" fmla="*/ 1 h 151"/>
                  <a:gd name="T80" fmla="*/ 1 w 193"/>
                  <a:gd name="T81" fmla="*/ 1 h 151"/>
                  <a:gd name="T82" fmla="*/ 1 w 193"/>
                  <a:gd name="T83" fmla="*/ 1 h 151"/>
                  <a:gd name="T84" fmla="*/ 1 w 193"/>
                  <a:gd name="T85" fmla="*/ 1 h 151"/>
                  <a:gd name="T86" fmla="*/ 1 w 193"/>
                  <a:gd name="T87" fmla="*/ 1 h 151"/>
                  <a:gd name="T88" fmla="*/ 1 w 193"/>
                  <a:gd name="T89" fmla="*/ 1 h 15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93"/>
                  <a:gd name="T136" fmla="*/ 0 h 151"/>
                  <a:gd name="T137" fmla="*/ 193 w 193"/>
                  <a:gd name="T138" fmla="*/ 151 h 15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93" h="151">
                    <a:moveTo>
                      <a:pt x="2" y="108"/>
                    </a:moveTo>
                    <a:lnTo>
                      <a:pt x="0" y="82"/>
                    </a:lnTo>
                    <a:lnTo>
                      <a:pt x="0" y="55"/>
                    </a:lnTo>
                    <a:lnTo>
                      <a:pt x="0" y="28"/>
                    </a:lnTo>
                    <a:lnTo>
                      <a:pt x="1" y="0"/>
                    </a:lnTo>
                    <a:lnTo>
                      <a:pt x="11" y="6"/>
                    </a:lnTo>
                    <a:lnTo>
                      <a:pt x="22" y="11"/>
                    </a:lnTo>
                    <a:lnTo>
                      <a:pt x="32" y="16"/>
                    </a:lnTo>
                    <a:lnTo>
                      <a:pt x="43" y="22"/>
                    </a:lnTo>
                    <a:lnTo>
                      <a:pt x="54" y="26"/>
                    </a:lnTo>
                    <a:lnTo>
                      <a:pt x="65" y="31"/>
                    </a:lnTo>
                    <a:lnTo>
                      <a:pt x="77" y="36"/>
                    </a:lnTo>
                    <a:lnTo>
                      <a:pt x="88" y="40"/>
                    </a:lnTo>
                    <a:lnTo>
                      <a:pt x="101" y="45"/>
                    </a:lnTo>
                    <a:lnTo>
                      <a:pt x="115" y="49"/>
                    </a:lnTo>
                    <a:lnTo>
                      <a:pt x="127" y="54"/>
                    </a:lnTo>
                    <a:lnTo>
                      <a:pt x="141" y="59"/>
                    </a:lnTo>
                    <a:lnTo>
                      <a:pt x="154" y="62"/>
                    </a:lnTo>
                    <a:lnTo>
                      <a:pt x="167" y="66"/>
                    </a:lnTo>
                    <a:lnTo>
                      <a:pt x="180" y="69"/>
                    </a:lnTo>
                    <a:lnTo>
                      <a:pt x="193" y="71"/>
                    </a:lnTo>
                    <a:lnTo>
                      <a:pt x="186" y="82"/>
                    </a:lnTo>
                    <a:lnTo>
                      <a:pt x="178" y="92"/>
                    </a:lnTo>
                    <a:lnTo>
                      <a:pt x="171" y="102"/>
                    </a:lnTo>
                    <a:lnTo>
                      <a:pt x="164" y="113"/>
                    </a:lnTo>
                    <a:lnTo>
                      <a:pt x="157" y="123"/>
                    </a:lnTo>
                    <a:lnTo>
                      <a:pt x="150" y="132"/>
                    </a:lnTo>
                    <a:lnTo>
                      <a:pt x="144" y="142"/>
                    </a:lnTo>
                    <a:lnTo>
                      <a:pt x="137" y="151"/>
                    </a:lnTo>
                    <a:lnTo>
                      <a:pt x="127" y="150"/>
                    </a:lnTo>
                    <a:lnTo>
                      <a:pt x="119" y="147"/>
                    </a:lnTo>
                    <a:lnTo>
                      <a:pt x="110" y="146"/>
                    </a:lnTo>
                    <a:lnTo>
                      <a:pt x="102" y="144"/>
                    </a:lnTo>
                    <a:lnTo>
                      <a:pt x="93" y="142"/>
                    </a:lnTo>
                    <a:lnTo>
                      <a:pt x="85" y="139"/>
                    </a:lnTo>
                    <a:lnTo>
                      <a:pt x="76" y="137"/>
                    </a:lnTo>
                    <a:lnTo>
                      <a:pt x="68" y="135"/>
                    </a:lnTo>
                    <a:lnTo>
                      <a:pt x="58" y="131"/>
                    </a:lnTo>
                    <a:lnTo>
                      <a:pt x="50" y="129"/>
                    </a:lnTo>
                    <a:lnTo>
                      <a:pt x="41" y="125"/>
                    </a:lnTo>
                    <a:lnTo>
                      <a:pt x="33" y="122"/>
                    </a:lnTo>
                    <a:lnTo>
                      <a:pt x="25" y="119"/>
                    </a:lnTo>
                    <a:lnTo>
                      <a:pt x="17" y="115"/>
                    </a:lnTo>
                    <a:lnTo>
                      <a:pt x="9" y="112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92DA8C">
                  <a:alpha val="29019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91" name="Freeform 34"/>
              <p:cNvSpPr>
                <a:spLocks/>
              </p:cNvSpPr>
              <p:nvPr/>
            </p:nvSpPr>
            <p:spPr bwMode="auto">
              <a:xfrm>
                <a:off x="2728" y="674"/>
                <a:ext cx="76" cy="39"/>
              </a:xfrm>
              <a:custGeom>
                <a:avLst/>
                <a:gdLst>
                  <a:gd name="T0" fmla="*/ 0 w 151"/>
                  <a:gd name="T1" fmla="*/ 1 h 78"/>
                  <a:gd name="T2" fmla="*/ 1 w 151"/>
                  <a:gd name="T3" fmla="*/ 1 h 78"/>
                  <a:gd name="T4" fmla="*/ 1 w 151"/>
                  <a:gd name="T5" fmla="*/ 1 h 78"/>
                  <a:gd name="T6" fmla="*/ 1 w 151"/>
                  <a:gd name="T7" fmla="*/ 1 h 78"/>
                  <a:gd name="T8" fmla="*/ 1 w 151"/>
                  <a:gd name="T9" fmla="*/ 1 h 78"/>
                  <a:gd name="T10" fmla="*/ 1 w 151"/>
                  <a:gd name="T11" fmla="*/ 1 h 78"/>
                  <a:gd name="T12" fmla="*/ 1 w 151"/>
                  <a:gd name="T13" fmla="*/ 1 h 78"/>
                  <a:gd name="T14" fmla="*/ 1 w 151"/>
                  <a:gd name="T15" fmla="*/ 1 h 78"/>
                  <a:gd name="T16" fmla="*/ 1 w 151"/>
                  <a:gd name="T17" fmla="*/ 1 h 78"/>
                  <a:gd name="T18" fmla="*/ 1 w 151"/>
                  <a:gd name="T19" fmla="*/ 1 h 78"/>
                  <a:gd name="T20" fmla="*/ 1 w 151"/>
                  <a:gd name="T21" fmla="*/ 1 h 78"/>
                  <a:gd name="T22" fmla="*/ 1 w 151"/>
                  <a:gd name="T23" fmla="*/ 1 h 78"/>
                  <a:gd name="T24" fmla="*/ 1 w 151"/>
                  <a:gd name="T25" fmla="*/ 1 h 78"/>
                  <a:gd name="T26" fmla="*/ 1 w 151"/>
                  <a:gd name="T27" fmla="*/ 1 h 78"/>
                  <a:gd name="T28" fmla="*/ 1 w 151"/>
                  <a:gd name="T29" fmla="*/ 1 h 78"/>
                  <a:gd name="T30" fmla="*/ 1 w 151"/>
                  <a:gd name="T31" fmla="*/ 1 h 78"/>
                  <a:gd name="T32" fmla="*/ 1 w 151"/>
                  <a:gd name="T33" fmla="*/ 0 h 78"/>
                  <a:gd name="T34" fmla="*/ 1 w 151"/>
                  <a:gd name="T35" fmla="*/ 1 h 78"/>
                  <a:gd name="T36" fmla="*/ 1 w 151"/>
                  <a:gd name="T37" fmla="*/ 1 h 78"/>
                  <a:gd name="T38" fmla="*/ 1 w 151"/>
                  <a:gd name="T39" fmla="*/ 1 h 78"/>
                  <a:gd name="T40" fmla="*/ 1 w 151"/>
                  <a:gd name="T41" fmla="*/ 1 h 78"/>
                  <a:gd name="T42" fmla="*/ 1 w 151"/>
                  <a:gd name="T43" fmla="*/ 1 h 78"/>
                  <a:gd name="T44" fmla="*/ 1 w 151"/>
                  <a:gd name="T45" fmla="*/ 1 h 78"/>
                  <a:gd name="T46" fmla="*/ 1 w 151"/>
                  <a:gd name="T47" fmla="*/ 1 h 78"/>
                  <a:gd name="T48" fmla="*/ 0 w 151"/>
                  <a:gd name="T49" fmla="*/ 1 h 7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51"/>
                  <a:gd name="T76" fmla="*/ 0 h 78"/>
                  <a:gd name="T77" fmla="*/ 151 w 151"/>
                  <a:gd name="T78" fmla="*/ 78 h 7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51" h="78">
                    <a:moveTo>
                      <a:pt x="0" y="78"/>
                    </a:moveTo>
                    <a:lnTo>
                      <a:pt x="9" y="72"/>
                    </a:lnTo>
                    <a:lnTo>
                      <a:pt x="18" y="65"/>
                    </a:lnTo>
                    <a:lnTo>
                      <a:pt x="29" y="57"/>
                    </a:lnTo>
                    <a:lnTo>
                      <a:pt x="41" y="49"/>
                    </a:lnTo>
                    <a:lnTo>
                      <a:pt x="53" y="41"/>
                    </a:lnTo>
                    <a:lnTo>
                      <a:pt x="64" y="33"/>
                    </a:lnTo>
                    <a:lnTo>
                      <a:pt x="74" y="25"/>
                    </a:lnTo>
                    <a:lnTo>
                      <a:pt x="81" y="18"/>
                    </a:lnTo>
                    <a:lnTo>
                      <a:pt x="90" y="16"/>
                    </a:lnTo>
                    <a:lnTo>
                      <a:pt x="100" y="15"/>
                    </a:lnTo>
                    <a:lnTo>
                      <a:pt x="109" y="12"/>
                    </a:lnTo>
                    <a:lnTo>
                      <a:pt x="117" y="10"/>
                    </a:lnTo>
                    <a:lnTo>
                      <a:pt x="126" y="8"/>
                    </a:lnTo>
                    <a:lnTo>
                      <a:pt x="134" y="5"/>
                    </a:lnTo>
                    <a:lnTo>
                      <a:pt x="143" y="3"/>
                    </a:lnTo>
                    <a:lnTo>
                      <a:pt x="151" y="0"/>
                    </a:lnTo>
                    <a:lnTo>
                      <a:pt x="136" y="10"/>
                    </a:lnTo>
                    <a:lnTo>
                      <a:pt x="118" y="20"/>
                    </a:lnTo>
                    <a:lnTo>
                      <a:pt x="98" y="32"/>
                    </a:lnTo>
                    <a:lnTo>
                      <a:pt x="78" y="42"/>
                    </a:lnTo>
                    <a:lnTo>
                      <a:pt x="57" y="53"/>
                    </a:lnTo>
                    <a:lnTo>
                      <a:pt x="37" y="63"/>
                    </a:lnTo>
                    <a:lnTo>
                      <a:pt x="18" y="71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92DA8C">
                  <a:alpha val="29019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101" name="Rectangle 36"/>
          <p:cNvSpPr>
            <a:spLocks noChangeArrowheads="1"/>
          </p:cNvSpPr>
          <p:nvPr/>
        </p:nvSpPr>
        <p:spPr bwMode="auto">
          <a:xfrm>
            <a:off x="9109075" y="0"/>
            <a:ext cx="36513" cy="6858000"/>
          </a:xfrm>
          <a:prstGeom prst="rect">
            <a:avLst/>
          </a:prstGeom>
          <a:solidFill>
            <a:srgbClr val="968DD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4102" name="Rectangle 37"/>
          <p:cNvSpPr>
            <a:spLocks noChangeArrowheads="1"/>
          </p:cNvSpPr>
          <p:nvPr/>
        </p:nvSpPr>
        <p:spPr bwMode="auto">
          <a:xfrm>
            <a:off x="8902700" y="0"/>
            <a:ext cx="258763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4103" name="Rectangle 38"/>
          <p:cNvSpPr>
            <a:spLocks noChangeArrowheads="1"/>
          </p:cNvSpPr>
          <p:nvPr/>
        </p:nvSpPr>
        <p:spPr bwMode="auto">
          <a:xfrm flipH="1">
            <a:off x="0" y="0"/>
            <a:ext cx="258763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4104" name="Rectangle 39"/>
          <p:cNvSpPr>
            <a:spLocks noChangeArrowheads="1"/>
          </p:cNvSpPr>
          <p:nvPr/>
        </p:nvSpPr>
        <p:spPr bwMode="auto">
          <a:xfrm rot="5400000" flipH="1" flipV="1">
            <a:off x="4441825" y="-4441825"/>
            <a:ext cx="260350" cy="9144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4105" name="Rectangle 40"/>
          <p:cNvSpPr>
            <a:spLocks noChangeArrowheads="1"/>
          </p:cNvSpPr>
          <p:nvPr/>
        </p:nvSpPr>
        <p:spPr bwMode="auto">
          <a:xfrm>
            <a:off x="0" y="6821488"/>
            <a:ext cx="9144000" cy="36512"/>
          </a:xfrm>
          <a:prstGeom prst="rect">
            <a:avLst/>
          </a:prstGeom>
          <a:solidFill>
            <a:srgbClr val="99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4106" name="Rectangle 41"/>
          <p:cNvSpPr>
            <a:spLocks noChangeArrowheads="1"/>
          </p:cNvSpPr>
          <p:nvPr/>
        </p:nvSpPr>
        <p:spPr bwMode="auto">
          <a:xfrm>
            <a:off x="0" y="0"/>
            <a:ext cx="9144000" cy="36513"/>
          </a:xfrm>
          <a:prstGeom prst="rect">
            <a:avLst/>
          </a:prstGeom>
          <a:solidFill>
            <a:srgbClr val="3399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4107" name="Rectangle 42"/>
          <p:cNvSpPr>
            <a:spLocks noChangeArrowheads="1"/>
          </p:cNvSpPr>
          <p:nvPr/>
        </p:nvSpPr>
        <p:spPr bwMode="auto">
          <a:xfrm>
            <a:off x="0" y="0"/>
            <a:ext cx="36513" cy="6858000"/>
          </a:xfrm>
          <a:prstGeom prst="rect">
            <a:avLst/>
          </a:prstGeom>
          <a:solidFill>
            <a:srgbClr val="3399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4108" name="Rectangle 43"/>
          <p:cNvSpPr>
            <a:spLocks noChangeArrowheads="1"/>
          </p:cNvSpPr>
          <p:nvPr/>
        </p:nvSpPr>
        <p:spPr bwMode="auto">
          <a:xfrm>
            <a:off x="9107488" y="0"/>
            <a:ext cx="36512" cy="6858000"/>
          </a:xfrm>
          <a:prstGeom prst="rect">
            <a:avLst/>
          </a:prstGeom>
          <a:solidFill>
            <a:srgbClr val="3399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66604" name="AutoShape 44"/>
          <p:cNvSpPr>
            <a:spLocks noChangeArrowheads="1"/>
          </p:cNvSpPr>
          <p:nvPr/>
        </p:nvSpPr>
        <p:spPr bwMode="auto">
          <a:xfrm flipV="1">
            <a:off x="431800" y="909638"/>
            <a:ext cx="1079500" cy="2873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09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394" y="20151"/>
                </a:moveTo>
                <a:cubicBezTo>
                  <a:pt x="4766" y="19456"/>
                  <a:pt x="1343" y="15479"/>
                  <a:pt x="1343" y="10800"/>
                </a:cubicBezTo>
                <a:cubicBezTo>
                  <a:pt x="1343" y="5577"/>
                  <a:pt x="5577" y="1343"/>
                  <a:pt x="10800" y="1343"/>
                </a:cubicBezTo>
                <a:cubicBezTo>
                  <a:pt x="16022" y="1343"/>
                  <a:pt x="20257" y="5577"/>
                  <a:pt x="20257" y="10800"/>
                </a:cubicBezTo>
                <a:cubicBezTo>
                  <a:pt x="20257" y="15479"/>
                  <a:pt x="16833" y="19456"/>
                  <a:pt x="12205" y="20151"/>
                </a:cubicBezTo>
                <a:lnTo>
                  <a:pt x="12405" y="21479"/>
                </a:lnTo>
                <a:cubicBezTo>
                  <a:pt x="17690" y="20685"/>
                  <a:pt x="21600" y="1614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6144"/>
                  <a:pt x="3909" y="20685"/>
                  <a:pt x="9194" y="21479"/>
                </a:cubicBezTo>
                <a:close/>
              </a:path>
            </a:pathLst>
          </a:custGeom>
          <a:gradFill rotWithShape="1">
            <a:gsLst>
              <a:gs pos="0">
                <a:srgbClr val="0DAEFF"/>
              </a:gs>
              <a:gs pos="100000">
                <a:srgbClr val="0053BD">
                  <a:alpha val="39998"/>
                </a:srgbClr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574675" y="838200"/>
            <a:ext cx="792163" cy="242888"/>
            <a:chOff x="1882" y="2597"/>
            <a:chExt cx="2132" cy="561"/>
          </a:xfrm>
        </p:grpSpPr>
        <p:sp>
          <p:nvSpPr>
            <p:cNvPr id="4168" name="Oval 46"/>
            <p:cNvSpPr>
              <a:spLocks noChangeArrowheads="1"/>
            </p:cNvSpPr>
            <p:nvPr/>
          </p:nvSpPr>
          <p:spPr bwMode="auto">
            <a:xfrm>
              <a:off x="1882" y="2614"/>
              <a:ext cx="2132" cy="544"/>
            </a:xfrm>
            <a:prstGeom prst="ellipse">
              <a:avLst/>
            </a:prstGeom>
            <a:solidFill>
              <a:srgbClr val="99CCFF"/>
            </a:soli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 sz="1800" b="0"/>
            </a:p>
          </p:txBody>
        </p:sp>
        <p:sp>
          <p:nvSpPr>
            <p:cNvPr id="66607" name="Oval 47"/>
            <p:cNvSpPr>
              <a:spLocks noChangeArrowheads="1"/>
            </p:cNvSpPr>
            <p:nvPr/>
          </p:nvSpPr>
          <p:spPr bwMode="auto">
            <a:xfrm>
              <a:off x="2019" y="2597"/>
              <a:ext cx="1859" cy="42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ru-RU" b="0">
                <a:solidFill>
                  <a:srgbClr val="009900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pic>
        <p:nvPicPr>
          <p:cNvPr id="66608" name="Picture 48" descr="컴퓨터아이콘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038" y="404813"/>
            <a:ext cx="5778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609" name="Text Box 49"/>
          <p:cNvSpPr txBox="1">
            <a:spLocks noChangeArrowheads="1"/>
          </p:cNvSpPr>
          <p:nvPr/>
        </p:nvSpPr>
        <p:spPr bwMode="auto">
          <a:xfrm>
            <a:off x="1476375" y="477838"/>
            <a:ext cx="3671888" cy="566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7C7C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endParaRPr lang="kk-KZ" sz="100" i="1">
              <a:solidFill>
                <a:srgbClr val="0000FF"/>
              </a:solidFill>
            </a:endParaRPr>
          </a:p>
          <a:p>
            <a:pPr algn="ctr">
              <a:defRPr/>
            </a:pPr>
            <a:endParaRPr lang="kk-KZ" sz="100" i="1">
              <a:solidFill>
                <a:srgbClr val="0000FF"/>
              </a:solidFill>
            </a:endParaRPr>
          </a:p>
          <a:p>
            <a:pPr algn="ctr">
              <a:defRPr/>
            </a:pPr>
            <a:endParaRPr lang="kk-KZ" sz="100" i="1">
              <a:solidFill>
                <a:srgbClr val="0000FF"/>
              </a:solidFill>
            </a:endParaRPr>
          </a:p>
          <a:p>
            <a:pPr algn="ctr">
              <a:defRPr/>
            </a:pPr>
            <a:endParaRPr lang="kk-KZ" sz="100" i="1">
              <a:solidFill>
                <a:srgbClr val="0000FF"/>
              </a:solidFill>
            </a:endParaRPr>
          </a:p>
          <a:p>
            <a:pPr algn="ctr">
              <a:defRPr/>
            </a:pPr>
            <a:endParaRPr lang="kk-KZ" sz="100" i="1">
              <a:solidFill>
                <a:srgbClr val="0000FF"/>
              </a:solidFill>
            </a:endParaRPr>
          </a:p>
          <a:p>
            <a:pPr algn="ctr">
              <a:defRPr/>
            </a:pPr>
            <a:endParaRPr lang="kk-KZ" sz="200" i="1">
              <a:solidFill>
                <a:srgbClr val="0000FF"/>
              </a:solidFill>
            </a:endParaRPr>
          </a:p>
          <a:p>
            <a:pPr algn="ctr">
              <a:defRPr/>
            </a:pPr>
            <a:r>
              <a:rPr lang="kk-KZ" i="1">
                <a:solidFill>
                  <a:srgbClr val="0000FF"/>
                </a:solidFill>
              </a:rPr>
              <a:t>  Сабақтың  барысы</a:t>
            </a:r>
            <a:endParaRPr lang="ru-RU" i="1">
              <a:solidFill>
                <a:srgbClr val="0000FF"/>
              </a:solidFill>
            </a:endParaRPr>
          </a:p>
        </p:txBody>
      </p:sp>
      <p:grpSp>
        <p:nvGrpSpPr>
          <p:cNvPr id="9" name="Group 106"/>
          <p:cNvGrpSpPr>
            <a:grpSpLocks/>
          </p:cNvGrpSpPr>
          <p:nvPr/>
        </p:nvGrpSpPr>
        <p:grpSpPr bwMode="auto">
          <a:xfrm>
            <a:off x="827088" y="4149725"/>
            <a:ext cx="1647825" cy="1584325"/>
            <a:chOff x="1383" y="3022"/>
            <a:chExt cx="1038" cy="998"/>
          </a:xfrm>
        </p:grpSpPr>
        <p:grpSp>
          <p:nvGrpSpPr>
            <p:cNvPr id="10" name="Group 51"/>
            <p:cNvGrpSpPr>
              <a:grpSpLocks/>
            </p:cNvGrpSpPr>
            <p:nvPr/>
          </p:nvGrpSpPr>
          <p:grpSpPr bwMode="auto">
            <a:xfrm>
              <a:off x="1383" y="3022"/>
              <a:ext cx="998" cy="998"/>
              <a:chOff x="3720" y="2717"/>
              <a:chExt cx="1212" cy="1212"/>
            </a:xfrm>
          </p:grpSpPr>
          <p:sp>
            <p:nvSpPr>
              <p:cNvPr id="4164" name="Oval 52"/>
              <p:cNvSpPr>
                <a:spLocks noChangeArrowheads="1"/>
              </p:cNvSpPr>
              <p:nvPr/>
            </p:nvSpPr>
            <p:spPr bwMode="auto">
              <a:xfrm>
                <a:off x="3848" y="2752"/>
                <a:ext cx="870" cy="870"/>
              </a:xfrm>
              <a:prstGeom prst="ellipse">
                <a:avLst/>
              </a:prstGeom>
              <a:gradFill rotWithShape="1">
                <a:gsLst>
                  <a:gs pos="0">
                    <a:srgbClr val="CCFFCC">
                      <a:alpha val="60001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 b="0"/>
              </a:p>
            </p:txBody>
          </p:sp>
          <p:sp>
            <p:nvSpPr>
              <p:cNvPr id="66613" name="Oval 53"/>
              <p:cNvSpPr>
                <a:spLocks noChangeArrowheads="1"/>
              </p:cNvSpPr>
              <p:nvPr/>
            </p:nvSpPr>
            <p:spPr bwMode="auto">
              <a:xfrm>
                <a:off x="3720" y="2717"/>
                <a:ext cx="1212" cy="1212"/>
              </a:xfrm>
              <a:prstGeom prst="ellipse">
                <a:avLst/>
              </a:prstGeom>
              <a:gradFill rotWithShape="1">
                <a:gsLst>
                  <a:gs pos="0">
                    <a:srgbClr val="7FAC00"/>
                  </a:gs>
                  <a:gs pos="100000">
                    <a:srgbClr val="BBFE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4166" name="Oval 54"/>
              <p:cNvSpPr>
                <a:spLocks noChangeArrowheads="1"/>
              </p:cNvSpPr>
              <p:nvPr/>
            </p:nvSpPr>
            <p:spPr bwMode="auto">
              <a:xfrm>
                <a:off x="3720" y="2717"/>
                <a:ext cx="1212" cy="1212"/>
              </a:xfrm>
              <a:prstGeom prst="ellipse">
                <a:avLst/>
              </a:prstGeom>
              <a:gradFill rotWithShape="1">
                <a:gsLst>
                  <a:gs pos="0">
                    <a:srgbClr val="FFFFCC"/>
                  </a:gs>
                  <a:gs pos="100000">
                    <a:srgbClr val="FFCC66">
                      <a:alpha val="2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 b="0"/>
              </a:p>
            </p:txBody>
          </p:sp>
          <p:sp>
            <p:nvSpPr>
              <p:cNvPr id="4167" name="Oval 55"/>
              <p:cNvSpPr>
                <a:spLocks noChangeArrowheads="1"/>
              </p:cNvSpPr>
              <p:nvPr/>
            </p:nvSpPr>
            <p:spPr bwMode="auto">
              <a:xfrm>
                <a:off x="3857" y="2752"/>
                <a:ext cx="870" cy="870"/>
              </a:xfrm>
              <a:prstGeom prst="ellipse">
                <a:avLst/>
              </a:prstGeom>
              <a:gradFill rotWithShape="1">
                <a:gsLst>
                  <a:gs pos="0">
                    <a:srgbClr val="FFFFCC">
                      <a:alpha val="60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 b="0"/>
              </a:p>
            </p:txBody>
          </p:sp>
        </p:grpSp>
        <p:sp>
          <p:nvSpPr>
            <p:cNvPr id="66616" name="Text Box 56"/>
            <p:cNvSpPr txBox="1">
              <a:spLocks noChangeArrowheads="1"/>
            </p:cNvSpPr>
            <p:nvPr/>
          </p:nvSpPr>
          <p:spPr bwMode="auto">
            <a:xfrm>
              <a:off x="1402" y="3198"/>
              <a:ext cx="1019" cy="5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800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VI</a:t>
              </a:r>
              <a:r>
                <a:rPr lang="kk-KZ" sz="1800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І</a:t>
              </a:r>
            </a:p>
            <a:p>
              <a:pPr algn="ctr">
                <a:defRPr/>
              </a:pPr>
              <a:r>
                <a:rPr lang="kk-KZ" sz="1800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Қорытын - </a:t>
              </a:r>
            </a:p>
            <a:p>
              <a:pPr algn="ctr">
                <a:defRPr/>
              </a:pPr>
              <a:r>
                <a:rPr lang="kk-KZ" sz="1800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дылау</a:t>
              </a:r>
              <a:endParaRPr lang="ru-RU" sz="18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11" name="Group 104"/>
          <p:cNvGrpSpPr>
            <a:grpSpLocks/>
          </p:cNvGrpSpPr>
          <p:nvPr/>
        </p:nvGrpSpPr>
        <p:grpSpPr bwMode="auto">
          <a:xfrm>
            <a:off x="7072313" y="1700213"/>
            <a:ext cx="1639887" cy="1619250"/>
            <a:chOff x="4614" y="1231"/>
            <a:chExt cx="1033" cy="1020"/>
          </a:xfrm>
        </p:grpSpPr>
        <p:grpSp>
          <p:nvGrpSpPr>
            <p:cNvPr id="12" name="Group 58"/>
            <p:cNvGrpSpPr>
              <a:grpSpLocks/>
            </p:cNvGrpSpPr>
            <p:nvPr/>
          </p:nvGrpSpPr>
          <p:grpSpPr bwMode="auto">
            <a:xfrm>
              <a:off x="4627" y="1231"/>
              <a:ext cx="1020" cy="1020"/>
              <a:chOff x="817" y="2717"/>
              <a:chExt cx="1212" cy="1212"/>
            </a:xfrm>
          </p:grpSpPr>
          <p:sp>
            <p:nvSpPr>
              <p:cNvPr id="66619" name="Oval 59"/>
              <p:cNvSpPr>
                <a:spLocks noChangeArrowheads="1"/>
              </p:cNvSpPr>
              <p:nvPr/>
            </p:nvSpPr>
            <p:spPr bwMode="auto">
              <a:xfrm>
                <a:off x="817" y="2717"/>
                <a:ext cx="1212" cy="1212"/>
              </a:xfrm>
              <a:prstGeom prst="ellipse">
                <a:avLst/>
              </a:prstGeom>
              <a:gradFill rotWithShape="1">
                <a:gsLst>
                  <a:gs pos="0">
                    <a:srgbClr val="A78F01"/>
                  </a:gs>
                  <a:gs pos="100000">
                    <a:srgbClr val="CCCC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4160" name="Oval 60"/>
              <p:cNvSpPr>
                <a:spLocks noChangeArrowheads="1"/>
              </p:cNvSpPr>
              <p:nvPr/>
            </p:nvSpPr>
            <p:spPr bwMode="auto">
              <a:xfrm>
                <a:off x="817" y="2717"/>
                <a:ext cx="1212" cy="1212"/>
              </a:xfrm>
              <a:prstGeom prst="ellipse">
                <a:avLst/>
              </a:prstGeom>
              <a:gradFill rotWithShape="1">
                <a:gsLst>
                  <a:gs pos="0">
                    <a:srgbClr val="FFFFCC"/>
                  </a:gs>
                  <a:gs pos="100000">
                    <a:srgbClr val="FFCC66">
                      <a:alpha val="2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 b="0"/>
              </a:p>
            </p:txBody>
          </p:sp>
          <p:sp>
            <p:nvSpPr>
              <p:cNvPr id="4161" name="Oval 61"/>
              <p:cNvSpPr>
                <a:spLocks noChangeArrowheads="1"/>
              </p:cNvSpPr>
              <p:nvPr/>
            </p:nvSpPr>
            <p:spPr bwMode="auto">
              <a:xfrm>
                <a:off x="954" y="2752"/>
                <a:ext cx="870" cy="870"/>
              </a:xfrm>
              <a:prstGeom prst="ellipse">
                <a:avLst/>
              </a:prstGeom>
              <a:gradFill rotWithShape="1">
                <a:gsLst>
                  <a:gs pos="0">
                    <a:srgbClr val="FFFFCC">
                      <a:alpha val="60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 b="0"/>
              </a:p>
            </p:txBody>
          </p:sp>
        </p:grpSp>
        <p:sp>
          <p:nvSpPr>
            <p:cNvPr id="66622" name="Text Box 62"/>
            <p:cNvSpPr txBox="1">
              <a:spLocks noChangeArrowheads="1"/>
            </p:cNvSpPr>
            <p:nvPr/>
          </p:nvSpPr>
          <p:spPr bwMode="auto">
            <a:xfrm>
              <a:off x="4614" y="1380"/>
              <a:ext cx="1008" cy="7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kk-KZ" sz="1800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ІІІ</a:t>
              </a:r>
            </a:p>
            <a:p>
              <a:pPr algn="ctr">
                <a:defRPr/>
              </a:pPr>
              <a:endParaRPr lang="kk-KZ" sz="18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ctr">
                <a:defRPr/>
              </a:pPr>
              <a:r>
                <a:rPr lang="kk-KZ" sz="1800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Үй тапсыр-</a:t>
              </a:r>
            </a:p>
            <a:p>
              <a:pPr algn="ctr">
                <a:defRPr/>
              </a:pPr>
              <a:r>
                <a:rPr lang="kk-KZ" sz="1800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масы</a:t>
              </a:r>
              <a:endParaRPr lang="ru-RU" sz="18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4115" name="Freeform 63"/>
          <p:cNvSpPr>
            <a:spLocks/>
          </p:cNvSpPr>
          <p:nvPr/>
        </p:nvSpPr>
        <p:spPr bwMode="auto">
          <a:xfrm rot="-384378">
            <a:off x="3348038" y="2492375"/>
            <a:ext cx="3673475" cy="2779713"/>
          </a:xfrm>
          <a:custGeom>
            <a:avLst/>
            <a:gdLst>
              <a:gd name="T0" fmla="*/ 2147483647 w 2676"/>
              <a:gd name="T1" fmla="*/ 2147483647 h 1633"/>
              <a:gd name="T2" fmla="*/ 2147483647 w 2676"/>
              <a:gd name="T3" fmla="*/ 2147483647 h 1633"/>
              <a:gd name="T4" fmla="*/ 2147483647 w 2676"/>
              <a:gd name="T5" fmla="*/ 2147483647 h 1633"/>
              <a:gd name="T6" fmla="*/ 2147483647 w 2676"/>
              <a:gd name="T7" fmla="*/ 2147483647 h 1633"/>
              <a:gd name="T8" fmla="*/ 2147483647 w 2676"/>
              <a:gd name="T9" fmla="*/ 0 h 1633"/>
              <a:gd name="T10" fmla="*/ 0 w 2676"/>
              <a:gd name="T11" fmla="*/ 2147483647 h 1633"/>
              <a:gd name="T12" fmla="*/ 2147483647 w 2676"/>
              <a:gd name="T13" fmla="*/ 2147483647 h 1633"/>
              <a:gd name="T14" fmla="*/ 2147483647 w 2676"/>
              <a:gd name="T15" fmla="*/ 2147483647 h 163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676"/>
              <a:gd name="T25" fmla="*/ 0 h 1633"/>
              <a:gd name="T26" fmla="*/ 2676 w 2676"/>
              <a:gd name="T27" fmla="*/ 1633 h 163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676" h="1633">
                <a:moveTo>
                  <a:pt x="862" y="1633"/>
                </a:moveTo>
                <a:lnTo>
                  <a:pt x="2676" y="907"/>
                </a:lnTo>
                <a:lnTo>
                  <a:pt x="1406" y="227"/>
                </a:lnTo>
                <a:lnTo>
                  <a:pt x="1905" y="46"/>
                </a:lnTo>
                <a:lnTo>
                  <a:pt x="408" y="0"/>
                </a:lnTo>
                <a:lnTo>
                  <a:pt x="0" y="907"/>
                </a:lnTo>
                <a:lnTo>
                  <a:pt x="408" y="681"/>
                </a:lnTo>
                <a:lnTo>
                  <a:pt x="862" y="1633"/>
                </a:lnTo>
                <a:close/>
              </a:path>
            </a:pathLst>
          </a:custGeom>
          <a:gradFill rotWithShape="1">
            <a:gsLst>
              <a:gs pos="0">
                <a:srgbClr val="4DBAFD"/>
              </a:gs>
              <a:gs pos="100000">
                <a:srgbClr val="245675">
                  <a:alpha val="0"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grpSp>
        <p:nvGrpSpPr>
          <p:cNvPr id="13" name="Group 105"/>
          <p:cNvGrpSpPr>
            <a:grpSpLocks/>
          </p:cNvGrpSpPr>
          <p:nvPr/>
        </p:nvGrpSpPr>
        <p:grpSpPr bwMode="auto">
          <a:xfrm>
            <a:off x="4643438" y="4365625"/>
            <a:ext cx="1619250" cy="1619250"/>
            <a:chOff x="2722" y="2750"/>
            <a:chExt cx="1020" cy="1020"/>
          </a:xfrm>
        </p:grpSpPr>
        <p:grpSp>
          <p:nvGrpSpPr>
            <p:cNvPr id="14" name="Group 65"/>
            <p:cNvGrpSpPr>
              <a:grpSpLocks/>
            </p:cNvGrpSpPr>
            <p:nvPr/>
          </p:nvGrpSpPr>
          <p:grpSpPr bwMode="auto">
            <a:xfrm>
              <a:off x="2722" y="2750"/>
              <a:ext cx="1020" cy="1020"/>
              <a:chOff x="817" y="2717"/>
              <a:chExt cx="1212" cy="1212"/>
            </a:xfrm>
          </p:grpSpPr>
          <p:sp>
            <p:nvSpPr>
              <p:cNvPr id="66626" name="Oval 66"/>
              <p:cNvSpPr>
                <a:spLocks noChangeArrowheads="1"/>
              </p:cNvSpPr>
              <p:nvPr/>
            </p:nvSpPr>
            <p:spPr bwMode="auto">
              <a:xfrm>
                <a:off x="817" y="2717"/>
                <a:ext cx="1212" cy="1212"/>
              </a:xfrm>
              <a:prstGeom prst="ellipse">
                <a:avLst/>
              </a:prstGeom>
              <a:gradFill rotWithShape="1">
                <a:gsLst>
                  <a:gs pos="0">
                    <a:srgbClr val="A78F01"/>
                  </a:gs>
                  <a:gs pos="100000">
                    <a:srgbClr val="CCCC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4155" name="Oval 67"/>
              <p:cNvSpPr>
                <a:spLocks noChangeArrowheads="1"/>
              </p:cNvSpPr>
              <p:nvPr/>
            </p:nvSpPr>
            <p:spPr bwMode="auto">
              <a:xfrm>
                <a:off x="817" y="2717"/>
                <a:ext cx="1212" cy="1212"/>
              </a:xfrm>
              <a:prstGeom prst="ellipse">
                <a:avLst/>
              </a:prstGeom>
              <a:gradFill rotWithShape="1">
                <a:gsLst>
                  <a:gs pos="0">
                    <a:srgbClr val="FFFFCC"/>
                  </a:gs>
                  <a:gs pos="100000">
                    <a:srgbClr val="FFCC66">
                      <a:alpha val="2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 b="0"/>
              </a:p>
            </p:txBody>
          </p:sp>
          <p:sp>
            <p:nvSpPr>
              <p:cNvPr id="4156" name="Oval 68"/>
              <p:cNvSpPr>
                <a:spLocks noChangeArrowheads="1"/>
              </p:cNvSpPr>
              <p:nvPr/>
            </p:nvSpPr>
            <p:spPr bwMode="auto">
              <a:xfrm>
                <a:off x="954" y="2752"/>
                <a:ext cx="870" cy="870"/>
              </a:xfrm>
              <a:prstGeom prst="ellipse">
                <a:avLst/>
              </a:prstGeom>
              <a:gradFill rotWithShape="1">
                <a:gsLst>
                  <a:gs pos="0">
                    <a:srgbClr val="FFFFCC">
                      <a:alpha val="60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 b="0"/>
              </a:p>
            </p:txBody>
          </p:sp>
        </p:grpSp>
        <p:sp>
          <p:nvSpPr>
            <p:cNvPr id="66629" name="Text Box 69"/>
            <p:cNvSpPr txBox="1">
              <a:spLocks noChangeArrowheads="1"/>
            </p:cNvSpPr>
            <p:nvPr/>
          </p:nvSpPr>
          <p:spPr bwMode="auto">
            <a:xfrm>
              <a:off x="2857" y="2880"/>
              <a:ext cx="716" cy="6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latinLnBrk="1">
                <a:defRPr/>
              </a:pPr>
              <a:r>
                <a:rPr lang="en-US" sz="1600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V</a:t>
              </a:r>
              <a:r>
                <a:rPr lang="kk-KZ" sz="1600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</a:p>
            <a:p>
              <a:pPr algn="ctr" latinLnBrk="1">
                <a:defRPr/>
              </a:pPr>
              <a:endParaRPr lang="kk-KZ" sz="16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ctr" latinLnBrk="1">
                <a:defRPr/>
              </a:pPr>
              <a:r>
                <a:rPr lang="kk-KZ" sz="1600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Жаңа </a:t>
              </a:r>
            </a:p>
            <a:p>
              <a:pPr algn="ctr" latinLnBrk="1">
                <a:defRPr/>
              </a:pPr>
              <a:r>
                <a:rPr lang="kk-KZ" sz="1600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сабақ</a:t>
              </a:r>
              <a:endParaRPr lang="ru-RU" sz="16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15" name="Group 70"/>
          <p:cNvGrpSpPr>
            <a:grpSpLocks/>
          </p:cNvGrpSpPr>
          <p:nvPr/>
        </p:nvGrpSpPr>
        <p:grpSpPr bwMode="auto">
          <a:xfrm>
            <a:off x="6156325" y="3284538"/>
            <a:ext cx="1584325" cy="1584325"/>
            <a:chOff x="3560" y="1797"/>
            <a:chExt cx="998" cy="998"/>
          </a:xfrm>
        </p:grpSpPr>
        <p:grpSp>
          <p:nvGrpSpPr>
            <p:cNvPr id="16" name="Group 71"/>
            <p:cNvGrpSpPr>
              <a:grpSpLocks/>
            </p:cNvGrpSpPr>
            <p:nvPr/>
          </p:nvGrpSpPr>
          <p:grpSpPr bwMode="auto">
            <a:xfrm>
              <a:off x="3560" y="1797"/>
              <a:ext cx="998" cy="998"/>
              <a:chOff x="3720" y="2717"/>
              <a:chExt cx="1212" cy="1212"/>
            </a:xfrm>
          </p:grpSpPr>
          <p:sp>
            <p:nvSpPr>
              <p:cNvPr id="4148" name="Oval 72"/>
              <p:cNvSpPr>
                <a:spLocks noChangeArrowheads="1"/>
              </p:cNvSpPr>
              <p:nvPr/>
            </p:nvSpPr>
            <p:spPr bwMode="auto">
              <a:xfrm>
                <a:off x="3848" y="2752"/>
                <a:ext cx="870" cy="870"/>
              </a:xfrm>
              <a:prstGeom prst="ellipse">
                <a:avLst/>
              </a:prstGeom>
              <a:gradFill rotWithShape="1">
                <a:gsLst>
                  <a:gs pos="0">
                    <a:srgbClr val="CCFFCC">
                      <a:alpha val="60001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 b="0"/>
              </a:p>
            </p:txBody>
          </p:sp>
          <p:sp>
            <p:nvSpPr>
              <p:cNvPr id="66633" name="Oval 73"/>
              <p:cNvSpPr>
                <a:spLocks noChangeArrowheads="1"/>
              </p:cNvSpPr>
              <p:nvPr/>
            </p:nvSpPr>
            <p:spPr bwMode="auto">
              <a:xfrm>
                <a:off x="3720" y="2717"/>
                <a:ext cx="1212" cy="1212"/>
              </a:xfrm>
              <a:prstGeom prst="ellipse">
                <a:avLst/>
              </a:prstGeom>
              <a:gradFill rotWithShape="1">
                <a:gsLst>
                  <a:gs pos="0">
                    <a:srgbClr val="7FAC00"/>
                  </a:gs>
                  <a:gs pos="100000">
                    <a:srgbClr val="BBFE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4150" name="Oval 74"/>
              <p:cNvSpPr>
                <a:spLocks noChangeArrowheads="1"/>
              </p:cNvSpPr>
              <p:nvPr/>
            </p:nvSpPr>
            <p:spPr bwMode="auto">
              <a:xfrm>
                <a:off x="3720" y="2717"/>
                <a:ext cx="1212" cy="1212"/>
              </a:xfrm>
              <a:prstGeom prst="ellipse">
                <a:avLst/>
              </a:prstGeom>
              <a:gradFill rotWithShape="1">
                <a:gsLst>
                  <a:gs pos="0">
                    <a:srgbClr val="FFFFCC"/>
                  </a:gs>
                  <a:gs pos="100000">
                    <a:srgbClr val="FFCC66">
                      <a:alpha val="2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 b="0"/>
              </a:p>
            </p:txBody>
          </p:sp>
          <p:sp>
            <p:nvSpPr>
              <p:cNvPr id="4151" name="Oval 75"/>
              <p:cNvSpPr>
                <a:spLocks noChangeArrowheads="1"/>
              </p:cNvSpPr>
              <p:nvPr/>
            </p:nvSpPr>
            <p:spPr bwMode="auto">
              <a:xfrm>
                <a:off x="3857" y="2752"/>
                <a:ext cx="870" cy="870"/>
              </a:xfrm>
              <a:prstGeom prst="ellipse">
                <a:avLst/>
              </a:prstGeom>
              <a:gradFill rotWithShape="1">
                <a:gsLst>
                  <a:gs pos="0">
                    <a:srgbClr val="FFFFCC">
                      <a:alpha val="60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 b="0"/>
              </a:p>
            </p:txBody>
          </p:sp>
        </p:grpSp>
        <p:sp>
          <p:nvSpPr>
            <p:cNvPr id="66636" name="Text Box 76"/>
            <p:cNvSpPr txBox="1">
              <a:spLocks noChangeArrowheads="1"/>
            </p:cNvSpPr>
            <p:nvPr/>
          </p:nvSpPr>
          <p:spPr bwMode="auto">
            <a:xfrm>
              <a:off x="3642" y="1888"/>
              <a:ext cx="822" cy="7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kk-KZ" sz="1800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І</a:t>
              </a:r>
              <a:r>
                <a:rPr lang="en-US" sz="1800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V</a:t>
              </a:r>
              <a:endParaRPr lang="kk-KZ" sz="18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ctr">
                <a:defRPr/>
              </a:pPr>
              <a:endParaRPr lang="kk-KZ" sz="18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ctr">
                <a:defRPr/>
              </a:pPr>
              <a:r>
                <a:rPr lang="kk-KZ" sz="1800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Өткенді </a:t>
              </a:r>
            </a:p>
            <a:p>
              <a:pPr algn="ctr">
                <a:defRPr/>
              </a:pPr>
              <a:r>
                <a:rPr lang="kk-KZ" sz="1800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қайталау</a:t>
              </a:r>
              <a:endParaRPr lang="ru-RU" sz="18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17" name="Group 107"/>
          <p:cNvGrpSpPr>
            <a:grpSpLocks/>
          </p:cNvGrpSpPr>
          <p:nvPr/>
        </p:nvGrpSpPr>
        <p:grpSpPr bwMode="auto">
          <a:xfrm>
            <a:off x="1331913" y="2133600"/>
            <a:ext cx="1584325" cy="1584325"/>
            <a:chOff x="657" y="2024"/>
            <a:chExt cx="998" cy="998"/>
          </a:xfrm>
        </p:grpSpPr>
        <p:grpSp>
          <p:nvGrpSpPr>
            <p:cNvPr id="18" name="Group 78"/>
            <p:cNvGrpSpPr>
              <a:grpSpLocks/>
            </p:cNvGrpSpPr>
            <p:nvPr/>
          </p:nvGrpSpPr>
          <p:grpSpPr bwMode="auto">
            <a:xfrm>
              <a:off x="657" y="2024"/>
              <a:ext cx="998" cy="998"/>
              <a:chOff x="3720" y="2717"/>
              <a:chExt cx="1212" cy="1212"/>
            </a:xfrm>
          </p:grpSpPr>
          <p:sp>
            <p:nvSpPr>
              <p:cNvPr id="4142" name="Oval 79"/>
              <p:cNvSpPr>
                <a:spLocks noChangeArrowheads="1"/>
              </p:cNvSpPr>
              <p:nvPr/>
            </p:nvSpPr>
            <p:spPr bwMode="auto">
              <a:xfrm>
                <a:off x="3848" y="2752"/>
                <a:ext cx="870" cy="870"/>
              </a:xfrm>
              <a:prstGeom prst="ellipse">
                <a:avLst/>
              </a:prstGeom>
              <a:gradFill rotWithShape="1">
                <a:gsLst>
                  <a:gs pos="0">
                    <a:srgbClr val="CCFFCC">
                      <a:alpha val="60001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 b="0"/>
              </a:p>
            </p:txBody>
          </p:sp>
          <p:sp>
            <p:nvSpPr>
              <p:cNvPr id="66640" name="Oval 80"/>
              <p:cNvSpPr>
                <a:spLocks noChangeArrowheads="1"/>
              </p:cNvSpPr>
              <p:nvPr/>
            </p:nvSpPr>
            <p:spPr bwMode="auto">
              <a:xfrm>
                <a:off x="3720" y="2717"/>
                <a:ext cx="1212" cy="1212"/>
              </a:xfrm>
              <a:prstGeom prst="ellipse">
                <a:avLst/>
              </a:prstGeom>
              <a:gradFill rotWithShape="1">
                <a:gsLst>
                  <a:gs pos="0">
                    <a:srgbClr val="7FAC00"/>
                  </a:gs>
                  <a:gs pos="100000">
                    <a:srgbClr val="BBFE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4144" name="Oval 81"/>
              <p:cNvSpPr>
                <a:spLocks noChangeArrowheads="1"/>
              </p:cNvSpPr>
              <p:nvPr/>
            </p:nvSpPr>
            <p:spPr bwMode="auto">
              <a:xfrm>
                <a:off x="3720" y="2717"/>
                <a:ext cx="1212" cy="1212"/>
              </a:xfrm>
              <a:prstGeom prst="ellipse">
                <a:avLst/>
              </a:prstGeom>
              <a:gradFill rotWithShape="1">
                <a:gsLst>
                  <a:gs pos="0">
                    <a:srgbClr val="FFFFCC"/>
                  </a:gs>
                  <a:gs pos="100000">
                    <a:srgbClr val="FFCC66">
                      <a:alpha val="2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 b="0"/>
              </a:p>
            </p:txBody>
          </p:sp>
          <p:sp>
            <p:nvSpPr>
              <p:cNvPr id="4145" name="Oval 82"/>
              <p:cNvSpPr>
                <a:spLocks noChangeArrowheads="1"/>
              </p:cNvSpPr>
              <p:nvPr/>
            </p:nvSpPr>
            <p:spPr bwMode="auto">
              <a:xfrm>
                <a:off x="3857" y="2752"/>
                <a:ext cx="870" cy="870"/>
              </a:xfrm>
              <a:prstGeom prst="ellipse">
                <a:avLst/>
              </a:prstGeom>
              <a:gradFill rotWithShape="1">
                <a:gsLst>
                  <a:gs pos="0">
                    <a:srgbClr val="FFFFCC">
                      <a:alpha val="60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 b="0"/>
              </a:p>
            </p:txBody>
          </p:sp>
        </p:grpSp>
        <p:sp>
          <p:nvSpPr>
            <p:cNvPr id="66643" name="Text Box 83"/>
            <p:cNvSpPr txBox="1">
              <a:spLocks noChangeArrowheads="1"/>
            </p:cNvSpPr>
            <p:nvPr/>
          </p:nvSpPr>
          <p:spPr bwMode="auto">
            <a:xfrm>
              <a:off x="699" y="2145"/>
              <a:ext cx="742" cy="5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800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VI</a:t>
              </a:r>
              <a:r>
                <a:rPr lang="kk-KZ" sz="1800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ІІ</a:t>
              </a:r>
            </a:p>
            <a:p>
              <a:pPr algn="ctr">
                <a:defRPr/>
              </a:pPr>
              <a:endParaRPr lang="kk-KZ" sz="18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ctr">
                <a:defRPr/>
              </a:pPr>
              <a:r>
                <a:rPr lang="kk-KZ" sz="1800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Бағалау</a:t>
              </a:r>
              <a:endParaRPr lang="ru-RU" sz="18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19" name="Group 90"/>
          <p:cNvGrpSpPr>
            <a:grpSpLocks/>
          </p:cNvGrpSpPr>
          <p:nvPr/>
        </p:nvGrpSpPr>
        <p:grpSpPr bwMode="auto">
          <a:xfrm>
            <a:off x="3348038" y="1341438"/>
            <a:ext cx="1584325" cy="1584325"/>
            <a:chOff x="3560" y="1797"/>
            <a:chExt cx="998" cy="998"/>
          </a:xfrm>
        </p:grpSpPr>
        <p:grpSp>
          <p:nvGrpSpPr>
            <p:cNvPr id="20" name="Group 91"/>
            <p:cNvGrpSpPr>
              <a:grpSpLocks/>
            </p:cNvGrpSpPr>
            <p:nvPr/>
          </p:nvGrpSpPr>
          <p:grpSpPr bwMode="auto">
            <a:xfrm>
              <a:off x="3560" y="1797"/>
              <a:ext cx="998" cy="998"/>
              <a:chOff x="3720" y="2717"/>
              <a:chExt cx="1212" cy="1212"/>
            </a:xfrm>
          </p:grpSpPr>
          <p:sp>
            <p:nvSpPr>
              <p:cNvPr id="4136" name="Oval 92"/>
              <p:cNvSpPr>
                <a:spLocks noChangeArrowheads="1"/>
              </p:cNvSpPr>
              <p:nvPr/>
            </p:nvSpPr>
            <p:spPr bwMode="auto">
              <a:xfrm>
                <a:off x="3848" y="2752"/>
                <a:ext cx="870" cy="870"/>
              </a:xfrm>
              <a:prstGeom prst="ellipse">
                <a:avLst/>
              </a:prstGeom>
              <a:gradFill rotWithShape="1">
                <a:gsLst>
                  <a:gs pos="0">
                    <a:srgbClr val="CCFFCC">
                      <a:alpha val="60001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 b="0"/>
              </a:p>
            </p:txBody>
          </p:sp>
          <p:sp>
            <p:nvSpPr>
              <p:cNvPr id="66653" name="Oval 93"/>
              <p:cNvSpPr>
                <a:spLocks noChangeArrowheads="1"/>
              </p:cNvSpPr>
              <p:nvPr/>
            </p:nvSpPr>
            <p:spPr bwMode="auto">
              <a:xfrm>
                <a:off x="3720" y="2717"/>
                <a:ext cx="1212" cy="1212"/>
              </a:xfrm>
              <a:prstGeom prst="ellipse">
                <a:avLst/>
              </a:prstGeom>
              <a:gradFill rotWithShape="1">
                <a:gsLst>
                  <a:gs pos="0">
                    <a:srgbClr val="7FAC00"/>
                  </a:gs>
                  <a:gs pos="100000">
                    <a:srgbClr val="BBFE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4138" name="Oval 94"/>
              <p:cNvSpPr>
                <a:spLocks noChangeArrowheads="1"/>
              </p:cNvSpPr>
              <p:nvPr/>
            </p:nvSpPr>
            <p:spPr bwMode="auto">
              <a:xfrm>
                <a:off x="3720" y="2717"/>
                <a:ext cx="1212" cy="1212"/>
              </a:xfrm>
              <a:prstGeom prst="ellipse">
                <a:avLst/>
              </a:prstGeom>
              <a:gradFill rotWithShape="1">
                <a:gsLst>
                  <a:gs pos="0">
                    <a:srgbClr val="FFFFCC"/>
                  </a:gs>
                  <a:gs pos="100000">
                    <a:srgbClr val="FFCC66">
                      <a:alpha val="2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 b="0"/>
              </a:p>
            </p:txBody>
          </p:sp>
          <p:sp>
            <p:nvSpPr>
              <p:cNvPr id="4139" name="Oval 95"/>
              <p:cNvSpPr>
                <a:spLocks noChangeArrowheads="1"/>
              </p:cNvSpPr>
              <p:nvPr/>
            </p:nvSpPr>
            <p:spPr bwMode="auto">
              <a:xfrm>
                <a:off x="3857" y="2752"/>
                <a:ext cx="870" cy="870"/>
              </a:xfrm>
              <a:prstGeom prst="ellipse">
                <a:avLst/>
              </a:prstGeom>
              <a:gradFill rotWithShape="1">
                <a:gsLst>
                  <a:gs pos="0">
                    <a:srgbClr val="FFFFCC">
                      <a:alpha val="60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 b="0"/>
              </a:p>
            </p:txBody>
          </p:sp>
        </p:grpSp>
        <p:sp>
          <p:nvSpPr>
            <p:cNvPr id="66656" name="Text Box 96"/>
            <p:cNvSpPr txBox="1">
              <a:spLocks noChangeArrowheads="1"/>
            </p:cNvSpPr>
            <p:nvPr/>
          </p:nvSpPr>
          <p:spPr bwMode="auto">
            <a:xfrm>
              <a:off x="3611" y="1942"/>
              <a:ext cx="911" cy="5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kk-KZ" sz="1800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І</a:t>
              </a:r>
            </a:p>
            <a:p>
              <a:pPr algn="ctr">
                <a:defRPr/>
              </a:pPr>
              <a:endParaRPr lang="kk-KZ" sz="18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ctr">
                <a:defRPr/>
              </a:pPr>
              <a:r>
                <a:rPr lang="kk-KZ" sz="1800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Тақырыбы</a:t>
              </a:r>
              <a:endParaRPr lang="ru-RU" sz="18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21" name="Group 97"/>
          <p:cNvGrpSpPr>
            <a:grpSpLocks/>
          </p:cNvGrpSpPr>
          <p:nvPr/>
        </p:nvGrpSpPr>
        <p:grpSpPr bwMode="auto">
          <a:xfrm>
            <a:off x="5292725" y="836613"/>
            <a:ext cx="1779588" cy="1655762"/>
            <a:chOff x="3560" y="1797"/>
            <a:chExt cx="998" cy="998"/>
          </a:xfrm>
        </p:grpSpPr>
        <p:grpSp>
          <p:nvGrpSpPr>
            <p:cNvPr id="22" name="Group 98"/>
            <p:cNvGrpSpPr>
              <a:grpSpLocks/>
            </p:cNvGrpSpPr>
            <p:nvPr/>
          </p:nvGrpSpPr>
          <p:grpSpPr bwMode="auto">
            <a:xfrm>
              <a:off x="3560" y="1797"/>
              <a:ext cx="998" cy="998"/>
              <a:chOff x="3720" y="2717"/>
              <a:chExt cx="1212" cy="1212"/>
            </a:xfrm>
          </p:grpSpPr>
          <p:sp>
            <p:nvSpPr>
              <p:cNvPr id="4130" name="Oval 99"/>
              <p:cNvSpPr>
                <a:spLocks noChangeArrowheads="1"/>
              </p:cNvSpPr>
              <p:nvPr/>
            </p:nvSpPr>
            <p:spPr bwMode="auto">
              <a:xfrm>
                <a:off x="3848" y="2752"/>
                <a:ext cx="870" cy="870"/>
              </a:xfrm>
              <a:prstGeom prst="ellipse">
                <a:avLst/>
              </a:prstGeom>
              <a:gradFill rotWithShape="1">
                <a:gsLst>
                  <a:gs pos="0">
                    <a:srgbClr val="CCFFCC">
                      <a:alpha val="60001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 b="0"/>
              </a:p>
            </p:txBody>
          </p:sp>
          <p:sp>
            <p:nvSpPr>
              <p:cNvPr id="66660" name="Oval 100"/>
              <p:cNvSpPr>
                <a:spLocks noChangeArrowheads="1"/>
              </p:cNvSpPr>
              <p:nvPr/>
            </p:nvSpPr>
            <p:spPr bwMode="auto">
              <a:xfrm>
                <a:off x="3720" y="2717"/>
                <a:ext cx="1212" cy="1212"/>
              </a:xfrm>
              <a:prstGeom prst="ellipse">
                <a:avLst/>
              </a:prstGeom>
              <a:gradFill rotWithShape="1">
                <a:gsLst>
                  <a:gs pos="0">
                    <a:srgbClr val="7FAC00"/>
                  </a:gs>
                  <a:gs pos="100000">
                    <a:srgbClr val="BBFE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4132" name="Oval 101"/>
              <p:cNvSpPr>
                <a:spLocks noChangeArrowheads="1"/>
              </p:cNvSpPr>
              <p:nvPr/>
            </p:nvSpPr>
            <p:spPr bwMode="auto">
              <a:xfrm>
                <a:off x="3720" y="2717"/>
                <a:ext cx="1212" cy="1212"/>
              </a:xfrm>
              <a:prstGeom prst="ellipse">
                <a:avLst/>
              </a:prstGeom>
              <a:gradFill rotWithShape="1">
                <a:gsLst>
                  <a:gs pos="0">
                    <a:srgbClr val="FFFFCC"/>
                  </a:gs>
                  <a:gs pos="100000">
                    <a:srgbClr val="FFCC66">
                      <a:alpha val="2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 b="0"/>
              </a:p>
            </p:txBody>
          </p:sp>
          <p:sp>
            <p:nvSpPr>
              <p:cNvPr id="4133" name="Oval 102"/>
              <p:cNvSpPr>
                <a:spLocks noChangeArrowheads="1"/>
              </p:cNvSpPr>
              <p:nvPr/>
            </p:nvSpPr>
            <p:spPr bwMode="auto">
              <a:xfrm>
                <a:off x="3857" y="2752"/>
                <a:ext cx="870" cy="870"/>
              </a:xfrm>
              <a:prstGeom prst="ellipse">
                <a:avLst/>
              </a:prstGeom>
              <a:gradFill rotWithShape="1">
                <a:gsLst>
                  <a:gs pos="0">
                    <a:srgbClr val="FFFFCC">
                      <a:alpha val="60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 b="0"/>
              </a:p>
            </p:txBody>
          </p:sp>
        </p:grpSp>
        <p:sp>
          <p:nvSpPr>
            <p:cNvPr id="66663" name="Text Box 103"/>
            <p:cNvSpPr txBox="1">
              <a:spLocks noChangeArrowheads="1"/>
            </p:cNvSpPr>
            <p:nvPr/>
          </p:nvSpPr>
          <p:spPr bwMode="auto">
            <a:xfrm>
              <a:off x="3670" y="2019"/>
              <a:ext cx="814" cy="5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kk-KZ" sz="1800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ІІ</a:t>
              </a:r>
            </a:p>
            <a:p>
              <a:pPr algn="ctr">
                <a:defRPr/>
              </a:pPr>
              <a:endParaRPr lang="kk-KZ" sz="18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ctr">
                <a:defRPr/>
              </a:pPr>
              <a:r>
                <a:rPr lang="kk-KZ" sz="1800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Мақсаты</a:t>
              </a:r>
              <a:endParaRPr lang="ru-RU" sz="18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23" name="Group 108"/>
          <p:cNvGrpSpPr>
            <a:grpSpLocks/>
          </p:cNvGrpSpPr>
          <p:nvPr/>
        </p:nvGrpSpPr>
        <p:grpSpPr bwMode="auto">
          <a:xfrm>
            <a:off x="2700338" y="5013325"/>
            <a:ext cx="1584325" cy="2289175"/>
            <a:chOff x="1383" y="3022"/>
            <a:chExt cx="998" cy="1442"/>
          </a:xfrm>
        </p:grpSpPr>
        <p:grpSp>
          <p:nvGrpSpPr>
            <p:cNvPr id="24" name="Group 109"/>
            <p:cNvGrpSpPr>
              <a:grpSpLocks/>
            </p:cNvGrpSpPr>
            <p:nvPr/>
          </p:nvGrpSpPr>
          <p:grpSpPr bwMode="auto">
            <a:xfrm>
              <a:off x="1383" y="3022"/>
              <a:ext cx="998" cy="998"/>
              <a:chOff x="3720" y="2717"/>
              <a:chExt cx="1212" cy="1212"/>
            </a:xfrm>
          </p:grpSpPr>
          <p:sp>
            <p:nvSpPr>
              <p:cNvPr id="4124" name="Oval 110"/>
              <p:cNvSpPr>
                <a:spLocks noChangeArrowheads="1"/>
              </p:cNvSpPr>
              <p:nvPr/>
            </p:nvSpPr>
            <p:spPr bwMode="auto">
              <a:xfrm>
                <a:off x="3848" y="2752"/>
                <a:ext cx="870" cy="870"/>
              </a:xfrm>
              <a:prstGeom prst="ellipse">
                <a:avLst/>
              </a:prstGeom>
              <a:gradFill rotWithShape="1">
                <a:gsLst>
                  <a:gs pos="0">
                    <a:srgbClr val="CCFFCC">
                      <a:alpha val="60001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 b="0"/>
              </a:p>
            </p:txBody>
          </p:sp>
          <p:sp>
            <p:nvSpPr>
              <p:cNvPr id="66671" name="Oval 111"/>
              <p:cNvSpPr>
                <a:spLocks noChangeArrowheads="1"/>
              </p:cNvSpPr>
              <p:nvPr/>
            </p:nvSpPr>
            <p:spPr bwMode="auto">
              <a:xfrm>
                <a:off x="3720" y="2717"/>
                <a:ext cx="1212" cy="1212"/>
              </a:xfrm>
              <a:prstGeom prst="ellipse">
                <a:avLst/>
              </a:prstGeom>
              <a:gradFill rotWithShape="1">
                <a:gsLst>
                  <a:gs pos="0">
                    <a:srgbClr val="7FAC00"/>
                  </a:gs>
                  <a:gs pos="100000">
                    <a:srgbClr val="BBFE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 sz="1800" b="0"/>
              </a:p>
            </p:txBody>
          </p:sp>
          <p:sp>
            <p:nvSpPr>
              <p:cNvPr id="4126" name="Oval 112"/>
              <p:cNvSpPr>
                <a:spLocks noChangeArrowheads="1"/>
              </p:cNvSpPr>
              <p:nvPr/>
            </p:nvSpPr>
            <p:spPr bwMode="auto">
              <a:xfrm>
                <a:off x="3720" y="2717"/>
                <a:ext cx="1212" cy="1212"/>
              </a:xfrm>
              <a:prstGeom prst="ellipse">
                <a:avLst/>
              </a:prstGeom>
              <a:gradFill rotWithShape="1">
                <a:gsLst>
                  <a:gs pos="0">
                    <a:srgbClr val="FFFFCC"/>
                  </a:gs>
                  <a:gs pos="100000">
                    <a:srgbClr val="FFCC66">
                      <a:alpha val="2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 b="0"/>
              </a:p>
            </p:txBody>
          </p:sp>
          <p:sp>
            <p:nvSpPr>
              <p:cNvPr id="4127" name="Oval 113"/>
              <p:cNvSpPr>
                <a:spLocks noChangeArrowheads="1"/>
              </p:cNvSpPr>
              <p:nvPr/>
            </p:nvSpPr>
            <p:spPr bwMode="auto">
              <a:xfrm>
                <a:off x="3857" y="2752"/>
                <a:ext cx="870" cy="870"/>
              </a:xfrm>
              <a:prstGeom prst="ellipse">
                <a:avLst/>
              </a:prstGeom>
              <a:gradFill rotWithShape="1">
                <a:gsLst>
                  <a:gs pos="0">
                    <a:srgbClr val="FFFFCC">
                      <a:alpha val="60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 b="0"/>
              </a:p>
            </p:txBody>
          </p:sp>
        </p:grpSp>
        <p:sp>
          <p:nvSpPr>
            <p:cNvPr id="66674" name="Text Box 114"/>
            <p:cNvSpPr txBox="1">
              <a:spLocks noChangeArrowheads="1"/>
            </p:cNvSpPr>
            <p:nvPr/>
          </p:nvSpPr>
          <p:spPr bwMode="auto">
            <a:xfrm>
              <a:off x="1451" y="3195"/>
              <a:ext cx="841" cy="126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kk-KZ" sz="1800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1800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VI</a:t>
              </a:r>
              <a:endParaRPr lang="kk-KZ" sz="18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ctr">
                <a:defRPr/>
              </a:pPr>
              <a:r>
                <a:rPr lang="kk-KZ" sz="1800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Ойын жаттығулар</a:t>
              </a:r>
              <a:r>
                <a:rPr lang="en-US" sz="1800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</a:p>
            <a:p>
              <a:pPr algn="ctr">
                <a:defRPr/>
              </a:pPr>
              <a:endParaRPr lang="kk-KZ" sz="18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ctr">
                <a:defRPr/>
              </a:pPr>
              <a:endParaRPr lang="kk-KZ" sz="18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ctr">
                <a:defRPr/>
              </a:pPr>
              <a:r>
                <a:rPr lang="kk-KZ" sz="1800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endParaRPr lang="ru-RU" sz="18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6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6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6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66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6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6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3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300"/>
                            </p:stCondLst>
                            <p:childTnLst>
                              <p:par>
                                <p:cTn id="4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300"/>
                            </p:stCondLst>
                            <p:childTnLst>
                              <p:par>
                                <p:cTn id="4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300"/>
                            </p:stCondLst>
                            <p:childTnLst>
                              <p:par>
                                <p:cTn id="5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300"/>
                            </p:stCondLst>
                            <p:childTnLst>
                              <p:par>
                                <p:cTn id="6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300"/>
                            </p:stCondLst>
                            <p:childTnLst>
                              <p:par>
                                <p:cTn id="6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300"/>
                            </p:stCondLst>
                            <p:childTnLst>
                              <p:par>
                                <p:cTn id="7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300"/>
                            </p:stCondLst>
                            <p:childTnLst>
                              <p:par>
                                <p:cTn id="8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300"/>
                            </p:stCondLst>
                            <p:childTnLst>
                              <p:par>
                                <p:cTn id="8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animBg="1"/>
      <p:bldP spid="66604" grpId="0" animBg="1"/>
      <p:bldP spid="6660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3"/>
          <p:cNvSpPr>
            <a:spLocks noChangeArrowheads="1"/>
          </p:cNvSpPr>
          <p:nvPr/>
        </p:nvSpPr>
        <p:spPr bwMode="auto">
          <a:xfrm rot="10800000">
            <a:off x="3181350" y="6270625"/>
            <a:ext cx="2757488" cy="5492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0C0C0"/>
              </a:gs>
              <a:gs pos="100000">
                <a:srgbClr val="1E1E1E">
                  <a:alpha val="29999"/>
                </a:srgbClr>
              </a:gs>
            </a:gsLst>
            <a:lin ang="5400000" scaled="1"/>
          </a:gradFill>
          <a:ln w="317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 sz="1800" b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00113" y="188913"/>
            <a:ext cx="7345362" cy="863600"/>
            <a:chOff x="612" y="562"/>
            <a:chExt cx="3175" cy="373"/>
          </a:xfrm>
        </p:grpSpPr>
        <p:sp>
          <p:nvSpPr>
            <p:cNvPr id="6166" name="AutoShape 5"/>
            <p:cNvSpPr>
              <a:spLocks noChangeArrowheads="1"/>
            </p:cNvSpPr>
            <p:nvPr/>
          </p:nvSpPr>
          <p:spPr bwMode="auto">
            <a:xfrm>
              <a:off x="631" y="753"/>
              <a:ext cx="3156" cy="1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0C0C0"/>
                </a:gs>
                <a:gs pos="100000">
                  <a:srgbClr val="595959">
                    <a:alpha val="29999"/>
                  </a:srgbClr>
                </a:gs>
              </a:gsLst>
              <a:lin ang="5400000" scaled="1"/>
            </a:gradFill>
            <a:ln w="3175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 sz="1800" b="0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612" y="562"/>
              <a:ext cx="3169" cy="317"/>
              <a:chOff x="612" y="562"/>
              <a:chExt cx="3169" cy="317"/>
            </a:xfrm>
          </p:grpSpPr>
          <p:sp>
            <p:nvSpPr>
              <p:cNvPr id="71687" name="AutoShape 7"/>
              <p:cNvSpPr>
                <a:spLocks noChangeArrowheads="1"/>
              </p:cNvSpPr>
              <p:nvPr/>
            </p:nvSpPr>
            <p:spPr bwMode="auto">
              <a:xfrm>
                <a:off x="612" y="578"/>
                <a:ext cx="3169" cy="3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3399FF"/>
                  </a:gs>
                  <a:gs pos="100000">
                    <a:schemeClr val="bg1"/>
                  </a:gs>
                </a:gsLst>
                <a:lin ang="5400000" scaled="1"/>
              </a:gradFill>
              <a:ln w="3175" algn="ctr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latinLnBrk="1">
                  <a:defRPr/>
                </a:pPr>
                <a:endParaRPr kumimoji="1" lang="ru-RU" sz="1200">
                  <a:effectLst>
                    <a:outerShdw blurRad="38100" dist="38100" dir="2700000" algn="tl">
                      <a:srgbClr val="FFFFFF"/>
                    </a:outerShdw>
                  </a:effectLst>
                  <a:latin typeface="휴먼모음T" pitchFamily="18" charset="-127"/>
                  <a:ea typeface="휴먼모음T" pitchFamily="18" charset="-127"/>
                </a:endParaRPr>
              </a:p>
            </p:txBody>
          </p:sp>
          <p:sp>
            <p:nvSpPr>
              <p:cNvPr id="71688" name="AutoShape 8"/>
              <p:cNvSpPr>
                <a:spLocks noChangeArrowheads="1"/>
              </p:cNvSpPr>
              <p:nvPr/>
            </p:nvSpPr>
            <p:spPr bwMode="auto">
              <a:xfrm flipV="1">
                <a:off x="760" y="562"/>
                <a:ext cx="2909" cy="18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>
                      <a:gamma/>
                      <a:shade val="0"/>
                      <a:invGamma/>
                      <a:alpha val="0"/>
                    </a:schemeClr>
                  </a:gs>
                  <a:gs pos="50000">
                    <a:schemeClr val="bg1">
                      <a:alpha val="41000"/>
                    </a:schemeClr>
                  </a:gs>
                  <a:gs pos="100000">
                    <a:schemeClr val="bg1">
                      <a:gamma/>
                      <a:shade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sz="1800" b="0"/>
              </a:p>
            </p:txBody>
          </p:sp>
        </p:grpSp>
      </p:grpSp>
      <p:sp>
        <p:nvSpPr>
          <p:cNvPr id="6148" name="Rectangle 9"/>
          <p:cNvSpPr>
            <a:spLocks noChangeArrowheads="1"/>
          </p:cNvSpPr>
          <p:nvPr/>
        </p:nvSpPr>
        <p:spPr bwMode="auto">
          <a:xfrm rot="16200000" flipH="1">
            <a:off x="4441825" y="2182813"/>
            <a:ext cx="260350" cy="9144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9109075" y="0"/>
            <a:ext cx="36513" cy="6858000"/>
          </a:xfrm>
          <a:prstGeom prst="rect">
            <a:avLst/>
          </a:prstGeom>
          <a:solidFill>
            <a:srgbClr val="968DD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6150" name="Rectangle 11"/>
          <p:cNvSpPr>
            <a:spLocks noChangeArrowheads="1"/>
          </p:cNvSpPr>
          <p:nvPr/>
        </p:nvSpPr>
        <p:spPr bwMode="auto">
          <a:xfrm>
            <a:off x="8902700" y="0"/>
            <a:ext cx="258763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6151" name="Rectangle 12"/>
          <p:cNvSpPr>
            <a:spLocks noChangeArrowheads="1"/>
          </p:cNvSpPr>
          <p:nvPr/>
        </p:nvSpPr>
        <p:spPr bwMode="auto">
          <a:xfrm flipH="1">
            <a:off x="0" y="0"/>
            <a:ext cx="258763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6152" name="Rectangle 13"/>
          <p:cNvSpPr>
            <a:spLocks noChangeArrowheads="1"/>
          </p:cNvSpPr>
          <p:nvPr/>
        </p:nvSpPr>
        <p:spPr bwMode="auto">
          <a:xfrm rot="5400000" flipH="1" flipV="1">
            <a:off x="4441825" y="-4441825"/>
            <a:ext cx="260350" cy="9144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6153" name="Rectangle 14"/>
          <p:cNvSpPr>
            <a:spLocks noChangeArrowheads="1"/>
          </p:cNvSpPr>
          <p:nvPr/>
        </p:nvSpPr>
        <p:spPr bwMode="auto">
          <a:xfrm>
            <a:off x="0" y="6821488"/>
            <a:ext cx="9144000" cy="36512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6154" name="Rectangle 15"/>
          <p:cNvSpPr>
            <a:spLocks noChangeArrowheads="1"/>
          </p:cNvSpPr>
          <p:nvPr/>
        </p:nvSpPr>
        <p:spPr bwMode="auto">
          <a:xfrm>
            <a:off x="0" y="0"/>
            <a:ext cx="9144000" cy="365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6155" name="Rectangle 16"/>
          <p:cNvSpPr>
            <a:spLocks noChangeArrowheads="1"/>
          </p:cNvSpPr>
          <p:nvPr/>
        </p:nvSpPr>
        <p:spPr bwMode="auto">
          <a:xfrm>
            <a:off x="0" y="0"/>
            <a:ext cx="36513" cy="6858000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6156" name="Rectangle 17"/>
          <p:cNvSpPr>
            <a:spLocks noChangeArrowheads="1"/>
          </p:cNvSpPr>
          <p:nvPr/>
        </p:nvSpPr>
        <p:spPr bwMode="auto">
          <a:xfrm>
            <a:off x="9107488" y="0"/>
            <a:ext cx="36512" cy="6858000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71698" name="AutoShape 18"/>
          <p:cNvSpPr>
            <a:spLocks noChangeArrowheads="1"/>
          </p:cNvSpPr>
          <p:nvPr/>
        </p:nvSpPr>
        <p:spPr bwMode="auto">
          <a:xfrm flipV="1">
            <a:off x="431800" y="1268413"/>
            <a:ext cx="1079500" cy="2873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09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394" y="20151"/>
                </a:moveTo>
                <a:cubicBezTo>
                  <a:pt x="4766" y="19456"/>
                  <a:pt x="1343" y="15479"/>
                  <a:pt x="1343" y="10800"/>
                </a:cubicBezTo>
                <a:cubicBezTo>
                  <a:pt x="1343" y="5577"/>
                  <a:pt x="5577" y="1343"/>
                  <a:pt x="10800" y="1343"/>
                </a:cubicBezTo>
                <a:cubicBezTo>
                  <a:pt x="16022" y="1343"/>
                  <a:pt x="20257" y="5577"/>
                  <a:pt x="20257" y="10800"/>
                </a:cubicBezTo>
                <a:cubicBezTo>
                  <a:pt x="20257" y="15479"/>
                  <a:pt x="16833" y="19456"/>
                  <a:pt x="12205" y="20151"/>
                </a:cubicBezTo>
                <a:lnTo>
                  <a:pt x="12405" y="21479"/>
                </a:lnTo>
                <a:cubicBezTo>
                  <a:pt x="17690" y="20685"/>
                  <a:pt x="21600" y="1614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6144"/>
                  <a:pt x="3909" y="20685"/>
                  <a:pt x="9194" y="21479"/>
                </a:cubicBezTo>
                <a:close/>
              </a:path>
            </a:pathLst>
          </a:custGeom>
          <a:gradFill rotWithShape="1">
            <a:gsLst>
              <a:gs pos="0">
                <a:srgbClr val="0DAEFF"/>
              </a:gs>
              <a:gs pos="100000">
                <a:srgbClr val="0053BD">
                  <a:alpha val="39998"/>
                </a:srgbClr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574675" y="1196975"/>
            <a:ext cx="792163" cy="242888"/>
            <a:chOff x="1882" y="2597"/>
            <a:chExt cx="2132" cy="561"/>
          </a:xfrm>
        </p:grpSpPr>
        <p:sp>
          <p:nvSpPr>
            <p:cNvPr id="6164" name="Oval 20"/>
            <p:cNvSpPr>
              <a:spLocks noChangeArrowheads="1"/>
            </p:cNvSpPr>
            <p:nvPr/>
          </p:nvSpPr>
          <p:spPr bwMode="auto">
            <a:xfrm>
              <a:off x="1882" y="2614"/>
              <a:ext cx="2132" cy="544"/>
            </a:xfrm>
            <a:prstGeom prst="ellipse">
              <a:avLst/>
            </a:prstGeom>
            <a:solidFill>
              <a:srgbClr val="99CCFF"/>
            </a:soli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 sz="1800" b="0"/>
            </a:p>
          </p:txBody>
        </p:sp>
        <p:sp>
          <p:nvSpPr>
            <p:cNvPr id="71701" name="Oval 21"/>
            <p:cNvSpPr>
              <a:spLocks noChangeArrowheads="1"/>
            </p:cNvSpPr>
            <p:nvPr/>
          </p:nvSpPr>
          <p:spPr bwMode="auto">
            <a:xfrm>
              <a:off x="2019" y="2597"/>
              <a:ext cx="1859" cy="42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ru-RU" b="0">
                <a:solidFill>
                  <a:srgbClr val="009900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sp>
        <p:nvSpPr>
          <p:cNvPr id="71702" name="Text Box 22"/>
          <p:cNvSpPr txBox="1">
            <a:spLocks noChangeArrowheads="1"/>
          </p:cNvSpPr>
          <p:nvPr/>
        </p:nvSpPr>
        <p:spPr bwMode="auto">
          <a:xfrm>
            <a:off x="1476375" y="620713"/>
            <a:ext cx="6696075" cy="655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7C7C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  <a:defRPr/>
            </a:pPr>
            <a:endParaRPr lang="kk-KZ" altLang="ko-KR" sz="10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latinLnBrk="1">
              <a:spcBef>
                <a:spcPct val="50000"/>
              </a:spcBef>
              <a:defRPr/>
            </a:pPr>
            <a:endParaRPr lang="en-US" altLang="ko-KR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50" charset="-127"/>
            </a:endParaRPr>
          </a:p>
        </p:txBody>
      </p:sp>
      <p:pic>
        <p:nvPicPr>
          <p:cNvPr id="6160" name="Picture 23" descr="영화아이콘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509588"/>
            <a:ext cx="865187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1" name="Rectangle 94"/>
          <p:cNvSpPr>
            <a:spLocks noGrp="1" noChangeArrowheads="1"/>
          </p:cNvSpPr>
          <p:nvPr>
            <p:ph type="ctrTitle" idx="4294967295"/>
          </p:nvPr>
        </p:nvSpPr>
        <p:spPr>
          <a:xfrm>
            <a:off x="714375" y="214313"/>
            <a:ext cx="7772400" cy="720725"/>
          </a:xfrm>
        </p:spPr>
        <p:txBody>
          <a:bodyPr/>
          <a:lstStyle/>
          <a:p>
            <a:pPr eaLnBrk="1" hangingPunct="1"/>
            <a:r>
              <a:rPr lang="kk-KZ" sz="3600" b="1" i="1" smtClean="0">
                <a:solidFill>
                  <a:srgbClr val="0000FF"/>
                </a:solidFill>
              </a:rPr>
              <a:t> </a:t>
            </a:r>
            <a:r>
              <a:rPr lang="kk-KZ" sz="3600" b="1" i="1" smtClean="0">
                <a:solidFill>
                  <a:srgbClr val="0000FF"/>
                </a:solidFill>
                <a:latin typeface="Century Schoolbook" pitchFamily="18" charset="0"/>
              </a:rPr>
              <a:t>Психологиялық дайындық </a:t>
            </a:r>
            <a:endParaRPr lang="ru-RU" sz="3600" b="1" i="1" smtClean="0">
              <a:solidFill>
                <a:srgbClr val="0000FF"/>
              </a:solidFill>
              <a:latin typeface="Century Schoolbook" pitchFamily="18" charset="0"/>
            </a:endParaRPr>
          </a:p>
        </p:txBody>
      </p:sp>
      <p:pic>
        <p:nvPicPr>
          <p:cNvPr id="6162" name="Picture 56" descr="MCj04166460000[1]"/>
          <p:cNvPicPr>
            <a:picLocks noChangeAspect="1" noChangeArrowheads="1"/>
          </p:cNvPicPr>
          <p:nvPr/>
        </p:nvPicPr>
        <p:blipFill>
          <a:blip r:embed="rId4">
            <a:lum bright="-12000"/>
          </a:blip>
          <a:srcRect/>
          <a:stretch>
            <a:fillRect/>
          </a:stretch>
        </p:blipFill>
        <p:spPr bwMode="auto">
          <a:xfrm>
            <a:off x="6500813" y="4357688"/>
            <a:ext cx="2100262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3" name="Text Box 4"/>
          <p:cNvSpPr txBox="1">
            <a:spLocks noChangeArrowheads="1"/>
          </p:cNvSpPr>
          <p:nvPr/>
        </p:nvSpPr>
        <p:spPr bwMode="auto">
          <a:xfrm>
            <a:off x="755650" y="1989138"/>
            <a:ext cx="78486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i="1">
                <a:solidFill>
                  <a:srgbClr val="000099"/>
                </a:solidFill>
                <a:latin typeface="Times New Roman" pitchFamily="18" charset="0"/>
              </a:rPr>
              <a:t>Қазақ тілім - өз тілім, ана тілім,</a:t>
            </a:r>
          </a:p>
          <a:p>
            <a:r>
              <a:rPr lang="kk-KZ" sz="3600" i="1">
                <a:solidFill>
                  <a:srgbClr val="000099"/>
                </a:solidFill>
                <a:latin typeface="Times New Roman" pitchFamily="18" charset="0"/>
              </a:rPr>
              <a:t>Абай, Мұхтар сөйлеген дана тілім,</a:t>
            </a:r>
          </a:p>
          <a:p>
            <a:r>
              <a:rPr lang="kk-KZ" sz="3600" i="1">
                <a:solidFill>
                  <a:srgbClr val="000099"/>
                </a:solidFill>
                <a:latin typeface="Times New Roman" pitchFamily="18" charset="0"/>
              </a:rPr>
              <a:t>Қастерлейді ұл-қызың мәңгі сені,</a:t>
            </a:r>
          </a:p>
          <a:p>
            <a:r>
              <a:rPr lang="kk-KZ" sz="3600" i="1">
                <a:solidFill>
                  <a:srgbClr val="000099"/>
                </a:solidFill>
                <a:latin typeface="Times New Roman" pitchFamily="18" charset="0"/>
              </a:rPr>
              <a:t>Болашағым бақытым дара тілім.</a:t>
            </a:r>
            <a:endParaRPr lang="ru-RU" sz="3600" i="1">
              <a:solidFill>
                <a:srgbClr val="00009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8" grpId="0" animBg="1"/>
      <p:bldP spid="717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00113" y="188913"/>
            <a:ext cx="7345362" cy="863600"/>
            <a:chOff x="612" y="562"/>
            <a:chExt cx="3175" cy="373"/>
          </a:xfrm>
        </p:grpSpPr>
        <p:sp>
          <p:nvSpPr>
            <p:cNvPr id="7206" name="AutoShape 5"/>
            <p:cNvSpPr>
              <a:spLocks noChangeArrowheads="1"/>
            </p:cNvSpPr>
            <p:nvPr/>
          </p:nvSpPr>
          <p:spPr bwMode="auto">
            <a:xfrm>
              <a:off x="631" y="753"/>
              <a:ext cx="3156" cy="1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0C0C0"/>
                </a:gs>
                <a:gs pos="100000">
                  <a:srgbClr val="595959">
                    <a:alpha val="29999"/>
                  </a:srgbClr>
                </a:gs>
              </a:gsLst>
              <a:lin ang="5400000" scaled="1"/>
            </a:gradFill>
            <a:ln w="3175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 sz="1800" b="0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612" y="562"/>
              <a:ext cx="3169" cy="317"/>
              <a:chOff x="612" y="562"/>
              <a:chExt cx="3169" cy="317"/>
            </a:xfrm>
          </p:grpSpPr>
          <p:sp>
            <p:nvSpPr>
              <p:cNvPr id="71687" name="AutoShape 7"/>
              <p:cNvSpPr>
                <a:spLocks noChangeArrowheads="1"/>
              </p:cNvSpPr>
              <p:nvPr/>
            </p:nvSpPr>
            <p:spPr bwMode="auto">
              <a:xfrm>
                <a:off x="612" y="578"/>
                <a:ext cx="3169" cy="3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3399FF"/>
                  </a:gs>
                  <a:gs pos="100000">
                    <a:schemeClr val="bg1"/>
                  </a:gs>
                </a:gsLst>
                <a:lin ang="5400000" scaled="1"/>
              </a:gradFill>
              <a:ln w="3175" algn="ctr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latinLnBrk="1">
                  <a:defRPr/>
                </a:pPr>
                <a:endParaRPr kumimoji="1" lang="ru-RU" sz="1200">
                  <a:effectLst>
                    <a:outerShdw blurRad="38100" dist="38100" dir="2700000" algn="tl">
                      <a:srgbClr val="FFFFFF"/>
                    </a:outerShdw>
                  </a:effectLst>
                  <a:latin typeface="휴먼모음T" pitchFamily="18" charset="-127"/>
                  <a:ea typeface="휴먼모음T" pitchFamily="18" charset="-127"/>
                </a:endParaRPr>
              </a:p>
            </p:txBody>
          </p:sp>
          <p:sp>
            <p:nvSpPr>
              <p:cNvPr id="71688" name="AutoShape 8"/>
              <p:cNvSpPr>
                <a:spLocks noChangeArrowheads="1"/>
              </p:cNvSpPr>
              <p:nvPr/>
            </p:nvSpPr>
            <p:spPr bwMode="auto">
              <a:xfrm flipV="1">
                <a:off x="760" y="562"/>
                <a:ext cx="2909" cy="18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>
                      <a:gamma/>
                      <a:shade val="0"/>
                      <a:invGamma/>
                      <a:alpha val="0"/>
                    </a:schemeClr>
                  </a:gs>
                  <a:gs pos="50000">
                    <a:schemeClr val="bg1">
                      <a:alpha val="41000"/>
                    </a:schemeClr>
                  </a:gs>
                  <a:gs pos="100000">
                    <a:schemeClr val="bg1">
                      <a:gamma/>
                      <a:shade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sz="1800" b="0"/>
              </a:p>
            </p:txBody>
          </p:sp>
        </p:grpSp>
      </p:grpSp>
      <p:sp>
        <p:nvSpPr>
          <p:cNvPr id="7171" name="Rectangle 10"/>
          <p:cNvSpPr>
            <a:spLocks noChangeArrowheads="1"/>
          </p:cNvSpPr>
          <p:nvPr/>
        </p:nvSpPr>
        <p:spPr bwMode="auto">
          <a:xfrm>
            <a:off x="9109075" y="0"/>
            <a:ext cx="36513" cy="6858000"/>
          </a:xfrm>
          <a:prstGeom prst="rect">
            <a:avLst/>
          </a:prstGeom>
          <a:solidFill>
            <a:srgbClr val="968DD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7172" name="Rectangle 12"/>
          <p:cNvSpPr>
            <a:spLocks noChangeArrowheads="1"/>
          </p:cNvSpPr>
          <p:nvPr/>
        </p:nvSpPr>
        <p:spPr bwMode="auto">
          <a:xfrm flipH="1">
            <a:off x="0" y="0"/>
            <a:ext cx="258763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7173" name="Rectangle 13"/>
          <p:cNvSpPr>
            <a:spLocks noChangeArrowheads="1"/>
          </p:cNvSpPr>
          <p:nvPr/>
        </p:nvSpPr>
        <p:spPr bwMode="auto">
          <a:xfrm rot="5400000" flipH="1" flipV="1">
            <a:off x="4441825" y="-4441825"/>
            <a:ext cx="260350" cy="9144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7174" name="Rectangle 14"/>
          <p:cNvSpPr>
            <a:spLocks noChangeArrowheads="1"/>
          </p:cNvSpPr>
          <p:nvPr/>
        </p:nvSpPr>
        <p:spPr bwMode="auto">
          <a:xfrm>
            <a:off x="0" y="6821488"/>
            <a:ext cx="9144000" cy="36512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7175" name="Rectangle 15"/>
          <p:cNvSpPr>
            <a:spLocks noChangeArrowheads="1"/>
          </p:cNvSpPr>
          <p:nvPr/>
        </p:nvSpPr>
        <p:spPr bwMode="auto">
          <a:xfrm>
            <a:off x="0" y="0"/>
            <a:ext cx="9144000" cy="365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7176" name="Rectangle 16"/>
          <p:cNvSpPr>
            <a:spLocks noChangeArrowheads="1"/>
          </p:cNvSpPr>
          <p:nvPr/>
        </p:nvSpPr>
        <p:spPr bwMode="auto">
          <a:xfrm>
            <a:off x="0" y="0"/>
            <a:ext cx="36513" cy="6858000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7177" name="Rectangle 17"/>
          <p:cNvSpPr>
            <a:spLocks noChangeArrowheads="1"/>
          </p:cNvSpPr>
          <p:nvPr/>
        </p:nvSpPr>
        <p:spPr bwMode="auto">
          <a:xfrm>
            <a:off x="9107488" y="0"/>
            <a:ext cx="36512" cy="6858000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71698" name="AutoShape 18"/>
          <p:cNvSpPr>
            <a:spLocks noChangeArrowheads="1"/>
          </p:cNvSpPr>
          <p:nvPr/>
        </p:nvSpPr>
        <p:spPr bwMode="auto">
          <a:xfrm flipV="1">
            <a:off x="431800" y="1268413"/>
            <a:ext cx="1079500" cy="2873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09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394" y="20151"/>
                </a:moveTo>
                <a:cubicBezTo>
                  <a:pt x="4766" y="19456"/>
                  <a:pt x="1343" y="15479"/>
                  <a:pt x="1343" y="10800"/>
                </a:cubicBezTo>
                <a:cubicBezTo>
                  <a:pt x="1343" y="5577"/>
                  <a:pt x="5577" y="1343"/>
                  <a:pt x="10800" y="1343"/>
                </a:cubicBezTo>
                <a:cubicBezTo>
                  <a:pt x="16022" y="1343"/>
                  <a:pt x="20257" y="5577"/>
                  <a:pt x="20257" y="10800"/>
                </a:cubicBezTo>
                <a:cubicBezTo>
                  <a:pt x="20257" y="15479"/>
                  <a:pt x="16833" y="19456"/>
                  <a:pt x="12205" y="20151"/>
                </a:cubicBezTo>
                <a:lnTo>
                  <a:pt x="12405" y="21479"/>
                </a:lnTo>
                <a:cubicBezTo>
                  <a:pt x="17690" y="20685"/>
                  <a:pt x="21600" y="1614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6144"/>
                  <a:pt x="3909" y="20685"/>
                  <a:pt x="9194" y="21479"/>
                </a:cubicBezTo>
                <a:close/>
              </a:path>
            </a:pathLst>
          </a:custGeom>
          <a:gradFill rotWithShape="1">
            <a:gsLst>
              <a:gs pos="0">
                <a:srgbClr val="0DAEFF"/>
              </a:gs>
              <a:gs pos="100000">
                <a:srgbClr val="0053BD">
                  <a:alpha val="39998"/>
                </a:srgbClr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574675" y="1196975"/>
            <a:ext cx="792163" cy="242888"/>
            <a:chOff x="1882" y="2597"/>
            <a:chExt cx="2132" cy="561"/>
          </a:xfrm>
        </p:grpSpPr>
        <p:sp>
          <p:nvSpPr>
            <p:cNvPr id="7204" name="Oval 20"/>
            <p:cNvSpPr>
              <a:spLocks noChangeArrowheads="1"/>
            </p:cNvSpPr>
            <p:nvPr/>
          </p:nvSpPr>
          <p:spPr bwMode="auto">
            <a:xfrm>
              <a:off x="1882" y="2614"/>
              <a:ext cx="2132" cy="544"/>
            </a:xfrm>
            <a:prstGeom prst="ellipse">
              <a:avLst/>
            </a:prstGeom>
            <a:solidFill>
              <a:srgbClr val="99CCFF"/>
            </a:soli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 sz="1800" b="0"/>
            </a:p>
          </p:txBody>
        </p:sp>
        <p:sp>
          <p:nvSpPr>
            <p:cNvPr id="71701" name="Oval 21"/>
            <p:cNvSpPr>
              <a:spLocks noChangeArrowheads="1"/>
            </p:cNvSpPr>
            <p:nvPr/>
          </p:nvSpPr>
          <p:spPr bwMode="auto">
            <a:xfrm>
              <a:off x="2019" y="2597"/>
              <a:ext cx="1859" cy="42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ru-RU" b="0">
                <a:solidFill>
                  <a:srgbClr val="009900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sp>
        <p:nvSpPr>
          <p:cNvPr id="71702" name="Text Box 22"/>
          <p:cNvSpPr txBox="1">
            <a:spLocks noChangeArrowheads="1"/>
          </p:cNvSpPr>
          <p:nvPr/>
        </p:nvSpPr>
        <p:spPr bwMode="auto">
          <a:xfrm>
            <a:off x="1476375" y="620713"/>
            <a:ext cx="6696075" cy="655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7C7C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  <a:defRPr/>
            </a:pPr>
            <a:endParaRPr lang="kk-KZ" altLang="ko-KR" sz="10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latinLnBrk="1">
              <a:spcBef>
                <a:spcPct val="50000"/>
              </a:spcBef>
              <a:defRPr/>
            </a:pPr>
            <a:endParaRPr lang="en-US" altLang="ko-KR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50" charset="-127"/>
            </a:endParaRPr>
          </a:p>
        </p:txBody>
      </p:sp>
      <p:pic>
        <p:nvPicPr>
          <p:cNvPr id="71703" name="Picture 23" descr="영화아이콘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509588"/>
            <a:ext cx="865187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2" name="Rectangle 94"/>
          <p:cNvSpPr>
            <a:spLocks noGrp="1" noChangeArrowheads="1"/>
          </p:cNvSpPr>
          <p:nvPr>
            <p:ph type="ctrTitle" idx="4294967295"/>
          </p:nvPr>
        </p:nvSpPr>
        <p:spPr>
          <a:xfrm>
            <a:off x="714375" y="214313"/>
            <a:ext cx="7772400" cy="7207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kk-KZ" b="1" i="1" smtClean="0">
                <a:solidFill>
                  <a:srgbClr val="0000FF"/>
                </a:solidFill>
                <a:latin typeface="Times New Roman" pitchFamily="18" charset="0"/>
              </a:rPr>
              <a:t>Сөзжұмбақты шешу</a:t>
            </a:r>
            <a:endParaRPr lang="ru-RU" b="1" i="1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27" name="Picture 3" descr="glob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25" y="142875"/>
            <a:ext cx="1392238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4" name="Rectangle 28"/>
          <p:cNvSpPr>
            <a:spLocks noChangeArrowheads="1"/>
          </p:cNvSpPr>
          <p:nvPr/>
        </p:nvSpPr>
        <p:spPr bwMode="auto">
          <a:xfrm>
            <a:off x="6010275" y="1989138"/>
            <a:ext cx="504825" cy="3024187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5" name="Line 29"/>
          <p:cNvSpPr>
            <a:spLocks noChangeShapeType="1"/>
          </p:cNvSpPr>
          <p:nvPr/>
        </p:nvSpPr>
        <p:spPr bwMode="auto">
          <a:xfrm>
            <a:off x="6010275" y="2478088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6" name="Line 30"/>
          <p:cNvSpPr>
            <a:spLocks noChangeShapeType="1"/>
          </p:cNvSpPr>
          <p:nvPr/>
        </p:nvSpPr>
        <p:spPr bwMode="auto">
          <a:xfrm>
            <a:off x="6010275" y="2997200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7" name="Line 31"/>
          <p:cNvSpPr>
            <a:spLocks noChangeShapeType="1"/>
          </p:cNvSpPr>
          <p:nvPr/>
        </p:nvSpPr>
        <p:spPr bwMode="auto">
          <a:xfrm>
            <a:off x="6010275" y="3502025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8" name="Line 32"/>
          <p:cNvSpPr>
            <a:spLocks noChangeShapeType="1"/>
          </p:cNvSpPr>
          <p:nvPr/>
        </p:nvSpPr>
        <p:spPr bwMode="auto">
          <a:xfrm>
            <a:off x="6010275" y="4005263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9" name="Line 33"/>
          <p:cNvSpPr>
            <a:spLocks noChangeShapeType="1"/>
          </p:cNvSpPr>
          <p:nvPr/>
        </p:nvSpPr>
        <p:spPr bwMode="auto">
          <a:xfrm>
            <a:off x="6010275" y="4510088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90" name="Rectangle 35"/>
          <p:cNvSpPr>
            <a:spLocks noChangeArrowheads="1"/>
          </p:cNvSpPr>
          <p:nvPr/>
        </p:nvSpPr>
        <p:spPr bwMode="auto">
          <a:xfrm>
            <a:off x="6515100" y="1989138"/>
            <a:ext cx="503238" cy="504825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91" name="Rectangle 39"/>
          <p:cNvSpPr>
            <a:spLocks noChangeArrowheads="1"/>
          </p:cNvSpPr>
          <p:nvPr/>
        </p:nvSpPr>
        <p:spPr bwMode="auto">
          <a:xfrm>
            <a:off x="6515100" y="2493963"/>
            <a:ext cx="1512888" cy="504825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92" name="Line 40"/>
          <p:cNvSpPr>
            <a:spLocks noChangeShapeType="1"/>
          </p:cNvSpPr>
          <p:nvPr/>
        </p:nvSpPr>
        <p:spPr bwMode="auto">
          <a:xfrm>
            <a:off x="7019925" y="248920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93" name="Line 41"/>
          <p:cNvSpPr>
            <a:spLocks noChangeShapeType="1"/>
          </p:cNvSpPr>
          <p:nvPr/>
        </p:nvSpPr>
        <p:spPr bwMode="auto">
          <a:xfrm>
            <a:off x="7523163" y="2493963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94" name="Rectangle 42"/>
          <p:cNvSpPr>
            <a:spLocks noChangeArrowheads="1"/>
          </p:cNvSpPr>
          <p:nvPr/>
        </p:nvSpPr>
        <p:spPr bwMode="auto">
          <a:xfrm>
            <a:off x="5003800" y="2997200"/>
            <a:ext cx="1008063" cy="504825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95" name="Line 43"/>
          <p:cNvSpPr>
            <a:spLocks noChangeShapeType="1"/>
          </p:cNvSpPr>
          <p:nvPr/>
        </p:nvSpPr>
        <p:spPr bwMode="auto">
          <a:xfrm>
            <a:off x="5508625" y="299720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96" name="Rectangle 44"/>
          <p:cNvSpPr>
            <a:spLocks noChangeArrowheads="1"/>
          </p:cNvSpPr>
          <p:nvPr/>
        </p:nvSpPr>
        <p:spPr bwMode="auto">
          <a:xfrm>
            <a:off x="5003800" y="3500438"/>
            <a:ext cx="1009650" cy="504825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97" name="Line 45"/>
          <p:cNvSpPr>
            <a:spLocks noChangeShapeType="1"/>
          </p:cNvSpPr>
          <p:nvPr/>
        </p:nvSpPr>
        <p:spPr bwMode="auto">
          <a:xfrm>
            <a:off x="5508625" y="348138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98" name="Rectangle 47"/>
          <p:cNvSpPr>
            <a:spLocks noChangeArrowheads="1"/>
          </p:cNvSpPr>
          <p:nvPr/>
        </p:nvSpPr>
        <p:spPr bwMode="auto">
          <a:xfrm>
            <a:off x="6515100" y="4005263"/>
            <a:ext cx="1512888" cy="504825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99" name="Line 48"/>
          <p:cNvSpPr>
            <a:spLocks noChangeShapeType="1"/>
          </p:cNvSpPr>
          <p:nvPr/>
        </p:nvSpPr>
        <p:spPr bwMode="auto">
          <a:xfrm>
            <a:off x="7542213" y="4005263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00" name="Line 49"/>
          <p:cNvSpPr>
            <a:spLocks noChangeShapeType="1"/>
          </p:cNvSpPr>
          <p:nvPr/>
        </p:nvSpPr>
        <p:spPr bwMode="auto">
          <a:xfrm>
            <a:off x="7000875" y="4005263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01" name="Rectangle 51"/>
          <p:cNvSpPr>
            <a:spLocks noChangeArrowheads="1"/>
          </p:cNvSpPr>
          <p:nvPr/>
        </p:nvSpPr>
        <p:spPr bwMode="auto">
          <a:xfrm>
            <a:off x="6516688" y="4508500"/>
            <a:ext cx="1008062" cy="504825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02" name="Line 52"/>
          <p:cNvSpPr>
            <a:spLocks noChangeShapeType="1"/>
          </p:cNvSpPr>
          <p:nvPr/>
        </p:nvSpPr>
        <p:spPr bwMode="auto">
          <a:xfrm>
            <a:off x="7000875" y="451008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9694" name="Text Box 62"/>
          <p:cNvSpPr txBox="1">
            <a:spLocks noChangeArrowheads="1"/>
          </p:cNvSpPr>
          <p:nvPr/>
        </p:nvSpPr>
        <p:spPr bwMode="auto">
          <a:xfrm>
            <a:off x="323850" y="1844675"/>
            <a:ext cx="4464050" cy="2557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Жылт-жылт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еткен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жырадан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өткен.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Тәтті, тәттінің іші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қатты, қаттының іші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тәтті.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Кішкентай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ғана бойы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бар,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айналдырып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тоны бар.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Қанаты жоқ ұшады, аяғы жоқ қашады.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десем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тимейді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тиме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десем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Отқа жанбас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суға батпас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kk-KZ" sz="25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5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69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69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8" grpId="0" animBg="1"/>
      <p:bldP spid="71702" grpId="0"/>
      <p:bldP spid="696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00113" y="188913"/>
            <a:ext cx="7345362" cy="863600"/>
            <a:chOff x="612" y="562"/>
            <a:chExt cx="3175" cy="373"/>
          </a:xfrm>
        </p:grpSpPr>
        <p:sp>
          <p:nvSpPr>
            <p:cNvPr id="8213" name="AutoShape 5"/>
            <p:cNvSpPr>
              <a:spLocks noChangeArrowheads="1"/>
            </p:cNvSpPr>
            <p:nvPr/>
          </p:nvSpPr>
          <p:spPr bwMode="auto">
            <a:xfrm>
              <a:off x="631" y="753"/>
              <a:ext cx="3156" cy="1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0C0C0"/>
                </a:gs>
                <a:gs pos="100000">
                  <a:srgbClr val="595959">
                    <a:alpha val="29999"/>
                  </a:srgbClr>
                </a:gs>
              </a:gsLst>
              <a:lin ang="5400000" scaled="1"/>
            </a:gradFill>
            <a:ln w="3175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 sz="1800" b="0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612" y="562"/>
              <a:ext cx="3169" cy="317"/>
              <a:chOff x="612" y="562"/>
              <a:chExt cx="3169" cy="317"/>
            </a:xfrm>
          </p:grpSpPr>
          <p:sp>
            <p:nvSpPr>
              <p:cNvPr id="71687" name="AutoShape 7"/>
              <p:cNvSpPr>
                <a:spLocks noChangeArrowheads="1"/>
              </p:cNvSpPr>
              <p:nvPr/>
            </p:nvSpPr>
            <p:spPr bwMode="auto">
              <a:xfrm>
                <a:off x="612" y="578"/>
                <a:ext cx="3169" cy="3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3399FF"/>
                  </a:gs>
                  <a:gs pos="100000">
                    <a:schemeClr val="bg1"/>
                  </a:gs>
                </a:gsLst>
                <a:lin ang="5400000" scaled="1"/>
              </a:gradFill>
              <a:ln w="3175" algn="ctr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latinLnBrk="1">
                  <a:defRPr/>
                </a:pPr>
                <a:endParaRPr kumimoji="1" lang="ru-RU" sz="1200">
                  <a:effectLst>
                    <a:outerShdw blurRad="38100" dist="38100" dir="2700000" algn="tl">
                      <a:srgbClr val="FFFFFF"/>
                    </a:outerShdw>
                  </a:effectLst>
                  <a:latin typeface="휴먼모음T" pitchFamily="18" charset="-127"/>
                  <a:ea typeface="휴먼모음T" pitchFamily="18" charset="-127"/>
                </a:endParaRPr>
              </a:p>
            </p:txBody>
          </p:sp>
          <p:sp>
            <p:nvSpPr>
              <p:cNvPr id="71688" name="AutoShape 8"/>
              <p:cNvSpPr>
                <a:spLocks noChangeArrowheads="1"/>
              </p:cNvSpPr>
              <p:nvPr/>
            </p:nvSpPr>
            <p:spPr bwMode="auto">
              <a:xfrm flipV="1">
                <a:off x="760" y="562"/>
                <a:ext cx="2909" cy="18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>
                      <a:gamma/>
                      <a:shade val="0"/>
                      <a:invGamma/>
                      <a:alpha val="0"/>
                    </a:schemeClr>
                  </a:gs>
                  <a:gs pos="50000">
                    <a:schemeClr val="bg1">
                      <a:alpha val="41000"/>
                    </a:schemeClr>
                  </a:gs>
                  <a:gs pos="100000">
                    <a:schemeClr val="bg1">
                      <a:gamma/>
                      <a:shade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sz="1800" b="0"/>
              </a:p>
            </p:txBody>
          </p:sp>
        </p:grpSp>
      </p:grpSp>
      <p:sp>
        <p:nvSpPr>
          <p:cNvPr id="8195" name="Rectangle 9"/>
          <p:cNvSpPr>
            <a:spLocks noChangeArrowheads="1"/>
          </p:cNvSpPr>
          <p:nvPr/>
        </p:nvSpPr>
        <p:spPr bwMode="auto">
          <a:xfrm rot="16200000" flipH="1">
            <a:off x="4441825" y="2182813"/>
            <a:ext cx="260350" cy="9144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8196" name="Rectangle 10"/>
          <p:cNvSpPr>
            <a:spLocks noChangeArrowheads="1"/>
          </p:cNvSpPr>
          <p:nvPr/>
        </p:nvSpPr>
        <p:spPr bwMode="auto">
          <a:xfrm>
            <a:off x="9109075" y="0"/>
            <a:ext cx="36513" cy="6858000"/>
          </a:xfrm>
          <a:prstGeom prst="rect">
            <a:avLst/>
          </a:prstGeom>
          <a:solidFill>
            <a:srgbClr val="968DD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8197" name="Rectangle 11"/>
          <p:cNvSpPr>
            <a:spLocks noChangeArrowheads="1"/>
          </p:cNvSpPr>
          <p:nvPr/>
        </p:nvSpPr>
        <p:spPr bwMode="auto">
          <a:xfrm>
            <a:off x="8902700" y="0"/>
            <a:ext cx="258763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8198" name="Rectangle 12"/>
          <p:cNvSpPr>
            <a:spLocks noChangeArrowheads="1"/>
          </p:cNvSpPr>
          <p:nvPr/>
        </p:nvSpPr>
        <p:spPr bwMode="auto">
          <a:xfrm flipH="1">
            <a:off x="0" y="0"/>
            <a:ext cx="258763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8199" name="Rectangle 13"/>
          <p:cNvSpPr>
            <a:spLocks noChangeArrowheads="1"/>
          </p:cNvSpPr>
          <p:nvPr/>
        </p:nvSpPr>
        <p:spPr bwMode="auto">
          <a:xfrm rot="5400000" flipH="1" flipV="1">
            <a:off x="4441825" y="-4441825"/>
            <a:ext cx="260350" cy="9144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8200" name="Rectangle 14"/>
          <p:cNvSpPr>
            <a:spLocks noChangeArrowheads="1"/>
          </p:cNvSpPr>
          <p:nvPr/>
        </p:nvSpPr>
        <p:spPr bwMode="auto">
          <a:xfrm>
            <a:off x="0" y="6821488"/>
            <a:ext cx="9144000" cy="36512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8201" name="Rectangle 15"/>
          <p:cNvSpPr>
            <a:spLocks noChangeArrowheads="1"/>
          </p:cNvSpPr>
          <p:nvPr/>
        </p:nvSpPr>
        <p:spPr bwMode="auto">
          <a:xfrm>
            <a:off x="0" y="0"/>
            <a:ext cx="9144000" cy="365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8202" name="Rectangle 16"/>
          <p:cNvSpPr>
            <a:spLocks noChangeArrowheads="1"/>
          </p:cNvSpPr>
          <p:nvPr/>
        </p:nvSpPr>
        <p:spPr bwMode="auto">
          <a:xfrm>
            <a:off x="0" y="0"/>
            <a:ext cx="36513" cy="6858000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8203" name="Rectangle 17"/>
          <p:cNvSpPr>
            <a:spLocks noChangeArrowheads="1"/>
          </p:cNvSpPr>
          <p:nvPr/>
        </p:nvSpPr>
        <p:spPr bwMode="auto">
          <a:xfrm>
            <a:off x="9107488" y="0"/>
            <a:ext cx="36512" cy="6858000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71698" name="AutoShape 18"/>
          <p:cNvSpPr>
            <a:spLocks noChangeArrowheads="1"/>
          </p:cNvSpPr>
          <p:nvPr/>
        </p:nvSpPr>
        <p:spPr bwMode="auto">
          <a:xfrm flipV="1">
            <a:off x="431800" y="1268413"/>
            <a:ext cx="1079500" cy="2873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09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394" y="20151"/>
                </a:moveTo>
                <a:cubicBezTo>
                  <a:pt x="4766" y="19456"/>
                  <a:pt x="1343" y="15479"/>
                  <a:pt x="1343" y="10800"/>
                </a:cubicBezTo>
                <a:cubicBezTo>
                  <a:pt x="1343" y="5577"/>
                  <a:pt x="5577" y="1343"/>
                  <a:pt x="10800" y="1343"/>
                </a:cubicBezTo>
                <a:cubicBezTo>
                  <a:pt x="16022" y="1343"/>
                  <a:pt x="20257" y="5577"/>
                  <a:pt x="20257" y="10800"/>
                </a:cubicBezTo>
                <a:cubicBezTo>
                  <a:pt x="20257" y="15479"/>
                  <a:pt x="16833" y="19456"/>
                  <a:pt x="12205" y="20151"/>
                </a:cubicBezTo>
                <a:lnTo>
                  <a:pt x="12405" y="21479"/>
                </a:lnTo>
                <a:cubicBezTo>
                  <a:pt x="17690" y="20685"/>
                  <a:pt x="21600" y="1614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6144"/>
                  <a:pt x="3909" y="20685"/>
                  <a:pt x="9194" y="21479"/>
                </a:cubicBezTo>
                <a:close/>
              </a:path>
            </a:pathLst>
          </a:custGeom>
          <a:gradFill rotWithShape="1">
            <a:gsLst>
              <a:gs pos="0">
                <a:srgbClr val="0DAEFF"/>
              </a:gs>
              <a:gs pos="100000">
                <a:srgbClr val="0053BD">
                  <a:alpha val="39998"/>
                </a:srgbClr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574675" y="1196975"/>
            <a:ext cx="792163" cy="242888"/>
            <a:chOff x="1882" y="2597"/>
            <a:chExt cx="2132" cy="561"/>
          </a:xfrm>
        </p:grpSpPr>
        <p:sp>
          <p:nvSpPr>
            <p:cNvPr id="8211" name="Oval 20"/>
            <p:cNvSpPr>
              <a:spLocks noChangeArrowheads="1"/>
            </p:cNvSpPr>
            <p:nvPr/>
          </p:nvSpPr>
          <p:spPr bwMode="auto">
            <a:xfrm>
              <a:off x="1882" y="2614"/>
              <a:ext cx="2132" cy="544"/>
            </a:xfrm>
            <a:prstGeom prst="ellipse">
              <a:avLst/>
            </a:prstGeom>
            <a:solidFill>
              <a:srgbClr val="99CCFF"/>
            </a:soli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 sz="1800" b="0"/>
            </a:p>
          </p:txBody>
        </p:sp>
        <p:sp>
          <p:nvSpPr>
            <p:cNvPr id="71701" name="Oval 21"/>
            <p:cNvSpPr>
              <a:spLocks noChangeArrowheads="1"/>
            </p:cNvSpPr>
            <p:nvPr/>
          </p:nvSpPr>
          <p:spPr bwMode="auto">
            <a:xfrm>
              <a:off x="2019" y="2597"/>
              <a:ext cx="1859" cy="42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ru-RU" b="0">
                <a:solidFill>
                  <a:srgbClr val="009900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sp>
        <p:nvSpPr>
          <p:cNvPr id="71702" name="Text Box 22"/>
          <p:cNvSpPr txBox="1">
            <a:spLocks noChangeArrowheads="1"/>
          </p:cNvSpPr>
          <p:nvPr/>
        </p:nvSpPr>
        <p:spPr bwMode="auto">
          <a:xfrm>
            <a:off x="1476375" y="620713"/>
            <a:ext cx="6696075" cy="655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7C7C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  <a:defRPr/>
            </a:pPr>
            <a:endParaRPr lang="kk-KZ" altLang="ko-KR" sz="10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latinLnBrk="1">
              <a:spcBef>
                <a:spcPct val="50000"/>
              </a:spcBef>
              <a:defRPr/>
            </a:pPr>
            <a:endParaRPr lang="en-US" altLang="ko-KR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50" charset="-127"/>
            </a:endParaRPr>
          </a:p>
        </p:txBody>
      </p:sp>
      <p:pic>
        <p:nvPicPr>
          <p:cNvPr id="71703" name="Picture 23" descr="영화아이콘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509588"/>
            <a:ext cx="865187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8" name="Rectangle 94"/>
          <p:cNvSpPr>
            <a:spLocks noGrp="1" noChangeArrowheads="1"/>
          </p:cNvSpPr>
          <p:nvPr>
            <p:ph type="ctrTitle"/>
          </p:nvPr>
        </p:nvSpPr>
        <p:spPr>
          <a:xfrm>
            <a:off x="714375" y="214313"/>
            <a:ext cx="7772400" cy="720725"/>
          </a:xfrm>
        </p:spPr>
        <p:txBody>
          <a:bodyPr/>
          <a:lstStyle/>
          <a:p>
            <a:pPr eaLnBrk="1" hangingPunct="1"/>
            <a:r>
              <a:rPr lang="kk-KZ" sz="4000" b="1" i="1" smtClean="0">
                <a:solidFill>
                  <a:srgbClr val="0000FF"/>
                </a:solidFill>
              </a:rPr>
              <a:t> </a:t>
            </a:r>
            <a:r>
              <a:rPr lang="kk-KZ" sz="4000" b="1" i="1" smtClean="0">
                <a:solidFill>
                  <a:srgbClr val="0000FF"/>
                </a:solidFill>
                <a:latin typeface="Century Schoolbook" pitchFamily="18" charset="0"/>
              </a:rPr>
              <a:t>Үй тапсырмасын тексеру</a:t>
            </a:r>
            <a:endParaRPr lang="ru-RU" sz="4000" b="1" i="1" smtClean="0">
              <a:solidFill>
                <a:srgbClr val="0000FF"/>
              </a:solidFill>
              <a:latin typeface="Century Schoolbook" pitchFamily="18" charset="0"/>
            </a:endParaRPr>
          </a:p>
        </p:txBody>
      </p:sp>
      <p:sp>
        <p:nvSpPr>
          <p:cNvPr id="28" name="Подзаголовок 27"/>
          <p:cNvSpPr>
            <a:spLocks noGrp="1"/>
          </p:cNvSpPr>
          <p:nvPr>
            <p:ph type="subTitle" idx="1"/>
          </p:nvPr>
        </p:nvSpPr>
        <p:spPr>
          <a:xfrm>
            <a:off x="611188" y="1844675"/>
            <a:ext cx="8104187" cy="1843088"/>
          </a:xfrm>
        </p:spPr>
        <p:txBody>
          <a:bodyPr>
            <a:normAutofit fontScale="77500" lnSpcReduction="20000"/>
          </a:bodyPr>
          <a:lstStyle/>
          <a:p>
            <a:pPr marL="609600" indent="-609600" algn="l" eaLnBrk="1" hangingPunct="1">
              <a:buFontTx/>
              <a:buAutoNum type="arabicPeriod"/>
            </a:pPr>
            <a:r>
              <a:rPr lang="kk-KZ" b="1" i="1" smtClean="0">
                <a:solidFill>
                  <a:srgbClr val="0000FF"/>
                </a:solidFill>
                <a:latin typeface="Century Schoolbook" pitchFamily="18" charset="0"/>
              </a:rPr>
              <a:t>Сөйлем дегеніміз не?</a:t>
            </a:r>
          </a:p>
          <a:p>
            <a:pPr marL="609600" indent="-609600" algn="l" eaLnBrk="1" hangingPunct="1">
              <a:buFontTx/>
              <a:buAutoNum type="arabicPeriod"/>
            </a:pPr>
            <a:r>
              <a:rPr lang="kk-KZ" b="1" i="1" smtClean="0">
                <a:solidFill>
                  <a:srgbClr val="0000FF"/>
                </a:solidFill>
                <a:latin typeface="Century Schoolbook" pitchFamily="18" charset="0"/>
              </a:rPr>
              <a:t>Сөйлемнің соңына қандай тыныс белгілері қойылады?</a:t>
            </a:r>
          </a:p>
          <a:p>
            <a:pPr marL="609600" indent="-609600" algn="l" eaLnBrk="1" hangingPunct="1">
              <a:buFontTx/>
              <a:buAutoNum type="arabicPeriod"/>
            </a:pPr>
            <a:r>
              <a:rPr lang="kk-KZ" b="1" i="1" smtClean="0">
                <a:solidFill>
                  <a:srgbClr val="0000FF"/>
                </a:solidFill>
                <a:latin typeface="Century Schoolbook" pitchFamily="18" charset="0"/>
              </a:rPr>
              <a:t>Сөйлем мүшелері деп қандай сөздерді айтамыз?</a:t>
            </a:r>
            <a:endParaRPr lang="ru-RU" smtClean="0"/>
          </a:p>
        </p:txBody>
      </p:sp>
      <p:pic>
        <p:nvPicPr>
          <p:cNvPr id="26" name="Picture 56" descr="MCj04166460000[1]"/>
          <p:cNvPicPr>
            <a:picLocks noChangeAspect="1" noChangeArrowheads="1"/>
          </p:cNvPicPr>
          <p:nvPr/>
        </p:nvPicPr>
        <p:blipFill>
          <a:blip r:embed="rId4">
            <a:lum bright="-12000"/>
          </a:blip>
          <a:srcRect/>
          <a:stretch>
            <a:fillRect/>
          </a:stretch>
        </p:blipFill>
        <p:spPr bwMode="auto">
          <a:xfrm>
            <a:off x="6500813" y="4357688"/>
            <a:ext cx="2100262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8" grpId="0" animBg="1"/>
      <p:bldP spid="717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6350"/>
            <a:ext cx="91821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kk-KZ" sz="2800" b="1" i="1" smtClean="0">
                <a:solidFill>
                  <a:srgbClr val="0000FF"/>
                </a:solidFill>
                <a:latin typeface="Century Schoolbook" pitchFamily="18" charset="0"/>
              </a:rPr>
              <a:t/>
            </a:r>
            <a:br>
              <a:rPr lang="kk-KZ" sz="2800" b="1" i="1" smtClean="0">
                <a:solidFill>
                  <a:srgbClr val="0000FF"/>
                </a:solidFill>
                <a:latin typeface="Century Schoolbook" pitchFamily="18" charset="0"/>
              </a:rPr>
            </a:br>
            <a:endParaRPr lang="ru-RU" sz="2800" b="1" i="1" smtClean="0">
              <a:solidFill>
                <a:srgbClr val="0000FF"/>
              </a:solidFill>
              <a:latin typeface="Century Schoolbook" pitchFamily="18" charset="0"/>
            </a:endParaRP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848284"/>
              </a:clrFrom>
              <a:clrTo>
                <a:srgbClr val="84828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6046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848284"/>
              </a:clrFrom>
              <a:clrTo>
                <a:srgbClr val="84828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3613" y="0"/>
            <a:ext cx="183038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795713" y="2625725"/>
            <a:ext cx="4160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 b="0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635375" y="2565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55650" y="2693988"/>
            <a:ext cx="7416800" cy="1095375"/>
            <a:chOff x="476" y="1661"/>
            <a:chExt cx="4672" cy="690"/>
          </a:xfrm>
        </p:grpSpPr>
        <p:sp>
          <p:nvSpPr>
            <p:cNvPr id="9228" name="Line 9"/>
            <p:cNvSpPr>
              <a:spLocks noChangeShapeType="1"/>
            </p:cNvSpPr>
            <p:nvPr/>
          </p:nvSpPr>
          <p:spPr bwMode="auto">
            <a:xfrm>
              <a:off x="476" y="1661"/>
              <a:ext cx="4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9" name="Line 10"/>
            <p:cNvSpPr>
              <a:spLocks noChangeShapeType="1"/>
            </p:cNvSpPr>
            <p:nvPr/>
          </p:nvSpPr>
          <p:spPr bwMode="auto">
            <a:xfrm>
              <a:off x="476" y="1833"/>
              <a:ext cx="4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0" name="Line 11"/>
            <p:cNvSpPr>
              <a:spLocks noChangeShapeType="1"/>
            </p:cNvSpPr>
            <p:nvPr/>
          </p:nvSpPr>
          <p:spPr bwMode="auto">
            <a:xfrm>
              <a:off x="476" y="2170"/>
              <a:ext cx="4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1" name="Line 12"/>
            <p:cNvSpPr>
              <a:spLocks noChangeShapeType="1"/>
            </p:cNvSpPr>
            <p:nvPr/>
          </p:nvSpPr>
          <p:spPr bwMode="auto">
            <a:xfrm>
              <a:off x="476" y="2351"/>
              <a:ext cx="4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25" name="Text Box 13"/>
          <p:cNvSpPr txBox="1">
            <a:spLocks noChangeArrowheads="1"/>
          </p:cNvSpPr>
          <p:nvPr/>
        </p:nvSpPr>
        <p:spPr bwMode="auto">
          <a:xfrm>
            <a:off x="1044575" y="2439988"/>
            <a:ext cx="7056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0" i="1">
                <a:latin typeface="Century Schoolbook" pitchFamily="18" charset="0"/>
              </a:rPr>
              <a:t>Ұстаздан шәкірт озар. </a:t>
            </a:r>
          </a:p>
        </p:txBody>
      </p:sp>
      <p:sp>
        <p:nvSpPr>
          <p:cNvPr id="9226" name="Rectangle 14"/>
          <p:cNvSpPr>
            <a:spLocks noChangeArrowheads="1"/>
          </p:cNvSpPr>
          <p:nvPr/>
        </p:nvSpPr>
        <p:spPr bwMode="auto">
          <a:xfrm>
            <a:off x="1042988" y="3254375"/>
            <a:ext cx="5984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3600" b="0" i="1">
                <a:latin typeface="Century Schoolbook" pitchFamily="18" charset="0"/>
              </a:rPr>
              <a:t>Еңбек өмірді ажарлайды. </a:t>
            </a:r>
          </a:p>
        </p:txBody>
      </p:sp>
      <p:sp>
        <p:nvSpPr>
          <p:cNvPr id="9227" name="Text Box 15"/>
          <p:cNvSpPr txBox="1">
            <a:spLocks noChangeArrowheads="1"/>
          </p:cNvSpPr>
          <p:nvPr/>
        </p:nvSpPr>
        <p:spPr bwMode="auto">
          <a:xfrm>
            <a:off x="684213" y="333375"/>
            <a:ext cx="71278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sz="2800" i="1">
                <a:solidFill>
                  <a:srgbClr val="000099"/>
                </a:solidFill>
                <a:latin typeface="Century Schoolbook" pitchFamily="18" charset="0"/>
              </a:rPr>
              <a:t>Әрбір сөйлемде неше сөз барын анықта. Әр сөздің үстіне оған қойылатын сұрақты жаз.</a:t>
            </a:r>
            <a:endParaRPr lang="ru-RU" sz="2800" i="1">
              <a:solidFill>
                <a:srgbClr val="000099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773238"/>
            <a:ext cx="19431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-36513" y="2276475"/>
            <a:ext cx="863601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i="1">
                <a:latin typeface="Century Schoolbook" pitchFamily="18" charset="0"/>
              </a:rPr>
              <a:t>Б</a:t>
            </a: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1908175" y="981075"/>
            <a:ext cx="12969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i="1">
                <a:latin typeface="Century Schoolbook" pitchFamily="18" charset="0"/>
              </a:rPr>
              <a:t>,,,</a:t>
            </a:r>
          </a:p>
        </p:txBody>
      </p:sp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1790700"/>
            <a:ext cx="2016125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3851275" y="1074738"/>
            <a:ext cx="19446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i="1">
                <a:latin typeface="Century Schoolbook" pitchFamily="18" charset="0"/>
              </a:rPr>
              <a:t>,,,,</a:t>
            </a:r>
          </a:p>
        </p:txBody>
      </p:sp>
      <p:pic>
        <p:nvPicPr>
          <p:cNvPr id="1024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1790700"/>
            <a:ext cx="2230437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Text Box 10"/>
          <p:cNvSpPr txBox="1">
            <a:spLocks noChangeArrowheads="1"/>
          </p:cNvSpPr>
          <p:nvPr/>
        </p:nvSpPr>
        <p:spPr bwMode="auto">
          <a:xfrm>
            <a:off x="6948488" y="2276475"/>
            <a:ext cx="863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i="1">
                <a:latin typeface="Century Schoolbook" pitchFamily="18" charset="0"/>
              </a:rPr>
              <a:t>ы</a:t>
            </a:r>
          </a:p>
        </p:txBody>
      </p:sp>
      <p:pic>
        <p:nvPicPr>
          <p:cNvPr id="10249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40650" y="1773238"/>
            <a:ext cx="11017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Text Box 12"/>
          <p:cNvSpPr txBox="1">
            <a:spLocks noChangeArrowheads="1"/>
          </p:cNvSpPr>
          <p:nvPr/>
        </p:nvSpPr>
        <p:spPr bwMode="auto">
          <a:xfrm>
            <a:off x="8388350" y="1146175"/>
            <a:ext cx="12969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i="1">
                <a:latin typeface="Century Schoolbook" pitchFamily="18" charset="0"/>
              </a:rPr>
              <a:t>,,</a:t>
            </a:r>
          </a:p>
        </p:txBody>
      </p:sp>
      <p:sp>
        <p:nvSpPr>
          <p:cNvPr id="10251" name="Text Box 13"/>
          <p:cNvSpPr txBox="1">
            <a:spLocks noChangeArrowheads="1"/>
          </p:cNvSpPr>
          <p:nvPr/>
        </p:nvSpPr>
        <p:spPr bwMode="auto">
          <a:xfrm>
            <a:off x="827088" y="0"/>
            <a:ext cx="7416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i="1">
                <a:solidFill>
                  <a:srgbClr val="CC0000"/>
                </a:solidFill>
                <a:latin typeface="Century Schoolbook" pitchFamily="18" charset="0"/>
              </a:rPr>
              <a:t>Ребусты шешу</a:t>
            </a:r>
          </a:p>
        </p:txBody>
      </p:sp>
      <p:sp>
        <p:nvSpPr>
          <p:cNvPr id="104462" name="Text Box 14"/>
          <p:cNvSpPr txBox="1">
            <a:spLocks noChangeArrowheads="1"/>
          </p:cNvSpPr>
          <p:nvPr/>
        </p:nvSpPr>
        <p:spPr bwMode="auto">
          <a:xfrm>
            <a:off x="1331913" y="4581525"/>
            <a:ext cx="68405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i="1">
                <a:solidFill>
                  <a:srgbClr val="CC0000"/>
                </a:solidFill>
                <a:latin typeface="Century Schoolbook" pitchFamily="18" charset="0"/>
              </a:rPr>
              <a:t>Бастауыш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AutoShape 5"/>
          <p:cNvSpPr>
            <a:spLocks noChangeArrowheads="1"/>
          </p:cNvSpPr>
          <p:nvPr/>
        </p:nvSpPr>
        <p:spPr bwMode="auto">
          <a:xfrm>
            <a:off x="1116013" y="2852738"/>
            <a:ext cx="6911975" cy="3097212"/>
          </a:xfrm>
          <a:prstGeom prst="foldedCorner">
            <a:avLst>
              <a:gd name="adj" fmla="val 12500"/>
            </a:avLst>
          </a:prstGeom>
          <a:gradFill flip="none" rotWithShape="1">
            <a:gsLst>
              <a:gs pos="0">
                <a:srgbClr val="DDEBCF"/>
              </a:gs>
              <a:gs pos="5000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508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kk-KZ" sz="5400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Бастауыш </a:t>
            </a:r>
            <a:endParaRPr lang="ru-RU" sz="5400" i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75780" name="AutoShape 4"/>
          <p:cNvSpPr>
            <a:spLocks noChangeArrowheads="1"/>
          </p:cNvSpPr>
          <p:nvPr/>
        </p:nvSpPr>
        <p:spPr bwMode="auto">
          <a:xfrm>
            <a:off x="395288" y="766763"/>
            <a:ext cx="8208962" cy="2519362"/>
          </a:xfrm>
          <a:prstGeom prst="star8">
            <a:avLst>
              <a:gd name="adj" fmla="val 38255"/>
            </a:avLst>
          </a:prstGeom>
          <a:gradFill rotWithShape="1">
            <a:gsLst>
              <a:gs pos="0">
                <a:srgbClr val="DDEBCF"/>
              </a:gs>
              <a:gs pos="50000">
                <a:srgbClr val="FFFF00"/>
              </a:gs>
              <a:gs pos="100000">
                <a:srgbClr val="00CC99"/>
              </a:gs>
            </a:gsLst>
            <a:lin ang="5400000" scaled="0"/>
          </a:gradFill>
          <a:ln w="762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kk-KZ" sz="54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Жаңа сабақ</a:t>
            </a:r>
            <a:endParaRPr lang="ru-RU" sz="5400" b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757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2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1" grpId="0" animBg="1"/>
      <p:bldP spid="7578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471</Words>
  <PresentationFormat>Экран (4:3)</PresentationFormat>
  <Paragraphs>149</Paragraphs>
  <Slides>24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 Психологиялық дайындық </vt:lpstr>
      <vt:lpstr>Сөзжұмбақты шешу</vt:lpstr>
      <vt:lpstr> Үй тапсырмасын тексеру</vt:lpstr>
      <vt:lpstr> </vt:lpstr>
      <vt:lpstr>Слайд 8</vt:lpstr>
      <vt:lpstr>Слайд 9</vt:lpstr>
      <vt:lpstr>Слайд 10</vt:lpstr>
      <vt:lpstr>         Дәптермен жұмыс      Көркем жазу </vt:lpstr>
      <vt:lpstr> Оқулықпен жұмыс 22-жаттығу    Сөйлемдерді көшіріп жаз.  </vt:lpstr>
      <vt:lpstr> Оқулықпен жұмыс 23-жаттығу    Сөйлемдерді оқып, көшіріп жаз.  </vt:lpstr>
      <vt:lpstr>Слайд 14</vt:lpstr>
      <vt:lpstr>Слайд 15</vt:lpstr>
      <vt:lpstr>     Есте сақта!</vt:lpstr>
      <vt:lpstr>Слайд 17</vt:lpstr>
      <vt:lpstr>Слайд 18</vt:lpstr>
      <vt:lpstr>     26 - жаттығу</vt:lpstr>
      <vt:lpstr>Слайд 20</vt:lpstr>
      <vt:lpstr>Слайд 21</vt:lpstr>
      <vt:lpstr>Слайд 22</vt:lpstr>
      <vt:lpstr>Слайд 23</vt:lpstr>
      <vt:lpstr> Үйге тапсырма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rc_comp</dc:creator>
  <cp:lastModifiedBy>rc_comp</cp:lastModifiedBy>
  <cp:revision>7</cp:revision>
  <dcterms:created xsi:type="dcterms:W3CDTF">2014-03-27T13:49:49Z</dcterms:created>
  <dcterms:modified xsi:type="dcterms:W3CDTF">2014-03-28T05:24:37Z</dcterms:modified>
</cp:coreProperties>
</file>