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Домик</dc:creator>
  <cp:lastModifiedBy>Махова</cp:lastModifiedBy>
  <cp:revision>2</cp:revision>
  <dcterms:created xsi:type="dcterms:W3CDTF">2011-10-30T13:08:33Z</dcterms:created>
  <dcterms:modified xsi:type="dcterms:W3CDTF">2014-01-31T12:50:12Z</dcterms:modified>
</cp:coreProperties>
</file>