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AFD16A-D143-4CF9-B516-8F79A53E7F36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B33F8-A475-4B68-83DE-3EBF28612C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gif"/><Relationship Id="rId2" Type="http://schemas.openxmlformats.org/officeDocument/2006/relationships/hyperlink" Target="http://www.tourblogger.ru/imgs/company_news/large/6426_32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hyperlink" Target="http://storage.russiantraveller.ru/images/18113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gif"/><Relationship Id="rId2" Type="http://schemas.openxmlformats.org/officeDocument/2006/relationships/hyperlink" Target="http://www.tyr74.ru/images/tur/big687737imag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6.jpeg"/><Relationship Id="rId4" Type="http://schemas.openxmlformats.org/officeDocument/2006/relationships/hyperlink" Target="http://fuza.ru/uploads/posts/2013-02/1360118425_devushka_prygaet_s_divana_ne_fotoshop_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iko.ru/progNY-11/stockholm-nymarket.jpg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fedpress.ru/sites/fedpress/files/ryabowall/news/tarelka.jpeg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928671"/>
            <a:ext cx="5572164" cy="2671780"/>
          </a:xfrm>
        </p:spPr>
        <p:txBody>
          <a:bodyPr/>
          <a:lstStyle/>
          <a:p>
            <a:pPr algn="ctr"/>
            <a:r>
              <a:rPr lang="ru-RU" dirty="0" smtClean="0"/>
              <a:t>НОВЫЙ ГОД ШАГАЕТ ПО ПЛАНЕТЕ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5824550" cy="1857388"/>
          </a:xfrm>
        </p:spPr>
        <p:txBody>
          <a:bodyPr/>
          <a:lstStyle/>
          <a:p>
            <a:pPr algn="l"/>
            <a:r>
              <a:rPr lang="ru-RU" dirty="0" smtClean="0"/>
              <a:t>Выполнил ученик 2 В класса</a:t>
            </a:r>
          </a:p>
          <a:p>
            <a:pPr algn="l"/>
            <a:r>
              <a:rPr lang="ru-RU" dirty="0" smtClean="0"/>
              <a:t>МБОУ </a:t>
            </a:r>
            <a:r>
              <a:rPr lang="ru-RU" dirty="0" err="1" smtClean="0"/>
              <a:t>Красночетайская</a:t>
            </a:r>
            <a:r>
              <a:rPr lang="en-US" dirty="0" smtClean="0"/>
              <a:t> “</a:t>
            </a:r>
            <a:r>
              <a:rPr lang="ru-RU" dirty="0" smtClean="0"/>
              <a:t>СОШ</a:t>
            </a:r>
            <a:r>
              <a:rPr lang="en-US" dirty="0" smtClean="0"/>
              <a:t>”</a:t>
            </a:r>
            <a:endParaRPr lang="ru-RU" dirty="0" smtClean="0"/>
          </a:p>
          <a:p>
            <a:pPr algn="l"/>
            <a:r>
              <a:rPr lang="ru-RU" dirty="0" err="1" smtClean="0"/>
              <a:t>Богаткин</a:t>
            </a:r>
            <a:r>
              <a:rPr lang="ru-RU" dirty="0" smtClean="0"/>
              <a:t> Никита </a:t>
            </a:r>
            <a:endParaRPr lang="ru-RU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1485900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2705100"/>
            <a:ext cx="3114675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28599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48" y="8572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400050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85762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600076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57187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5716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50043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928671"/>
            <a:ext cx="4662488" cy="321471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40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ЯПОНИЯ</a:t>
            </a:r>
            <a:endParaRPr lang="ru-RU" sz="5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0"/>
            <a:ext cx="1485900" cy="135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407194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Утром все жители Японии выходят встречать восход солнца .</a:t>
            </a:r>
          </a:p>
          <a:p>
            <a:pPr algn="ctr"/>
            <a:r>
              <a:rPr lang="ru-RU" sz="2400" dirty="0" smtClean="0"/>
              <a:t>С первыми лучами восходящего солнца они поздравляют друг  друга с Новым годом и обмениваются подарками. У них есть замечательный </a:t>
            </a:r>
            <a:r>
              <a:rPr lang="ru-RU" sz="2400" dirty="0" err="1" smtClean="0"/>
              <a:t>обычай-смеяться</a:t>
            </a:r>
            <a:r>
              <a:rPr lang="ru-RU" sz="2400" dirty="0" smtClean="0"/>
              <a:t> в момент наступления Нового года.  Они верят, что смех принесет им удачу в </a:t>
            </a:r>
            <a:r>
              <a:rPr lang="ru-RU" sz="2400" dirty="0" err="1" smtClean="0"/>
              <a:t>прихо-дящем</a:t>
            </a:r>
            <a:r>
              <a:rPr lang="ru-RU" sz="2400" dirty="0" smtClean="0"/>
              <a:t> году.  Стол украшают рисовыми лепешками, поверх которых кладут мандарины- символ счастья и здоровья.</a:t>
            </a:r>
            <a:endParaRPr lang="ru-RU" sz="24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52" y="621508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35756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21455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07154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860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364331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52" y="25003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164305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urblogger.ru/imgs/company_news/large/6426_32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357562"/>
            <a:ext cx="3143272" cy="3071834"/>
          </a:xfrm>
          <a:prstGeom prst="rect">
            <a:avLst/>
          </a:prstGeom>
          <a:noFill/>
        </p:spPr>
      </p:pic>
      <p:pic>
        <p:nvPicPr>
          <p:cNvPr id="1028" name="Picture 4" descr="http://storage.russiantraveller.ru/images/1811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357562"/>
            <a:ext cx="354263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42852"/>
            <a:ext cx="657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ФРАНЦИЯ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8310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французов на Новый год есть традиция – запекать боб в торте или пироге. Кому достанется кусочек, в котором окажется этот боб, становиться </a:t>
            </a:r>
            <a:r>
              <a:rPr lang="en-US" sz="2400" dirty="0" smtClean="0"/>
              <a:t>“</a:t>
            </a:r>
            <a:r>
              <a:rPr lang="ru-RU" sz="2400" dirty="0" smtClean="0"/>
              <a:t>бобовым королем</a:t>
            </a:r>
            <a:r>
              <a:rPr lang="en-US" sz="2400" dirty="0" smtClean="0"/>
              <a:t>”</a:t>
            </a:r>
            <a:r>
              <a:rPr lang="ru-RU" sz="2400" dirty="0" smtClean="0"/>
              <a:t>! На него надевают корону, и весь новогодний праздник выполняют его пожелания.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5200" y="0"/>
            <a:ext cx="1485900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278605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278605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8572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29652" y="285749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307181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414338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278605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542926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528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yr74.ru/images/tur/big687737imag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175" y="3429000"/>
            <a:ext cx="4298949" cy="3071834"/>
          </a:xfrm>
          <a:prstGeom prst="rect">
            <a:avLst/>
          </a:prstGeom>
          <a:noFill/>
        </p:spPr>
      </p:pic>
      <p:pic>
        <p:nvPicPr>
          <p:cNvPr id="23556" name="Picture 4" descr="http://fuza.ru/uploads/posts/2013-02/1360118425_devushka_prygaet_s_divana_ne_fotoshop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1" y="3429000"/>
            <a:ext cx="3857652" cy="3086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42852"/>
            <a:ext cx="765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ГЕРМАНИЯ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Германии в Новый год люди самого разного возраста забираются на стулья, столы, диваны, как только часы начинают бить двенадцать раз.</a:t>
            </a:r>
          </a:p>
          <a:p>
            <a:pPr algn="ctr"/>
            <a:r>
              <a:rPr lang="ru-RU" sz="2400" dirty="0" smtClean="0"/>
              <a:t>Таким забавным образом с двенадцатым ударом они будто впрыгивают в новый год. Новый год встречают в семейном кругу.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5200" y="0"/>
            <a:ext cx="1485900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2142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0826" y="92867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92867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58214" y="150017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50017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285749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285749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64770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0"/>
            <a:ext cx="1485900" cy="1214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142852"/>
            <a:ext cx="575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ШВЕЦИЯ</a:t>
            </a:r>
            <a:endParaRPr lang="ru-RU" sz="5400" dirty="0"/>
          </a:p>
        </p:txBody>
      </p:sp>
      <p:pic>
        <p:nvPicPr>
          <p:cNvPr id="24580" name="Picture 4" descr="http://www.samiko.ru/progNY-11/stockholm-nymark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786058"/>
            <a:ext cx="4357718" cy="3214710"/>
          </a:xfrm>
          <a:prstGeom prst="rect">
            <a:avLst/>
          </a:prstGeom>
          <a:noFill/>
        </p:spPr>
      </p:pic>
      <p:pic>
        <p:nvPicPr>
          <p:cNvPr id="24582" name="Picture 6" descr="http://fedpress.ru/sites/fedpress/files/ryabowall/news/tarelka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7" y="2786058"/>
            <a:ext cx="3786214" cy="3209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9" y="135729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Швеции под Новый год прямо у дверей соседей принято  разбивать посуду – на счастье, встречают Новый год шумно и весело.</a:t>
            </a:r>
            <a:endParaRPr lang="ru-RU" sz="24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2142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29652" y="60722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60722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64770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42873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228599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25003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228599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01090" y="142873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78579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592933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64770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86200"/>
            <a:ext cx="3124200" cy="266700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810000"/>
            <a:ext cx="3124200" cy="2722563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381000"/>
            <a:ext cx="1485900" cy="130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785794"/>
            <a:ext cx="379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ИТАЛИЯ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канун Нового года в Италии  из окон летят старые </a:t>
            </a:r>
          </a:p>
          <a:p>
            <a:pPr algn="ctr"/>
            <a:r>
              <a:rPr lang="ru-RU" sz="2400" dirty="0" smtClean="0"/>
              <a:t>ненужные вещи, и чем больше старья выброшено,</a:t>
            </a:r>
          </a:p>
          <a:p>
            <a:pPr algn="ctr"/>
            <a:r>
              <a:rPr lang="ru-RU" sz="2400" dirty="0" smtClean="0"/>
              <a:t> тем лучше. Итальянцы встречают  новогодний праздник</a:t>
            </a:r>
          </a:p>
          <a:p>
            <a:pPr algn="ctr"/>
            <a:r>
              <a:rPr lang="ru-RU" sz="2400" dirty="0" smtClean="0"/>
              <a:t> в обновленном интерьере и в новой одежде.</a:t>
            </a:r>
            <a:endParaRPr lang="ru-RU" sz="2400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28612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4291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592933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100010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01090" y="307181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34290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2438400"/>
            <a:ext cx="5384800" cy="4038600"/>
          </a:xfrm>
          <a:prstGeom prst="rect">
            <a:avLst/>
          </a:prstGeom>
          <a:solidFill>
            <a:srgbClr val="4F81BD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1500174"/>
            <a:ext cx="750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Гвинее в первую новогоднюю ночь по улицам городов принято водить слона- на счастье.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428604"/>
            <a:ext cx="542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ГВИНЕЯ</a:t>
            </a:r>
            <a:endParaRPr lang="ru-RU" sz="5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214289"/>
            <a:ext cx="1485900" cy="1285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1475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600076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435769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07167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364331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28" y="528638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716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8214" y="192880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3357562"/>
            <a:ext cx="5505450" cy="321471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685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РУМЫНИЯ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Румынии в новогодних пирогах прячут маленькие </a:t>
            </a:r>
          </a:p>
          <a:p>
            <a:pPr algn="ctr"/>
            <a:r>
              <a:rPr lang="ru-RU" sz="2400" dirty="0" smtClean="0"/>
              <a:t>сюрпризы. В пирогах запекают колечки, монетки, другие мелочи и даже стручки горького перца! Найденное кольцо означает, что новый год будет счастливым. А если в кусочке пирога стручок перца, то год будет непростым…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0"/>
            <a:ext cx="1485900" cy="1357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478632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8214" y="328612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471488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52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2142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4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21468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000504"/>
            <a:ext cx="2738430" cy="250033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571611"/>
            <a:ext cx="3186104" cy="2428893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214290"/>
            <a:ext cx="253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КУБА</a:t>
            </a:r>
            <a:endParaRPr lang="ru-RU" sz="5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0"/>
            <a:ext cx="1485900" cy="135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1214422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канун Нового года всю посуду наполнят водой и как только часы пробьют двенадцать -выливают всю на улицу. Считается, что это сделает наступающий год на Кубе чистым и светлым, как вода.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4143380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пока часы будут отбивать двенадцать  ударов, с каждым ударом надо съедать по одной виноградинке и загадывать </a:t>
            </a:r>
          </a:p>
          <a:p>
            <a:r>
              <a:rPr lang="ru-RU" sz="2400" dirty="0" smtClean="0"/>
              <a:t>одно желание .</a:t>
            </a:r>
            <a:endParaRPr lang="ru-RU" sz="24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78579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621508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78645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01024" y="364331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8572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5003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2100" y="3584575"/>
            <a:ext cx="3802063" cy="3052763"/>
            <a:chOff x="184" y="2258"/>
            <a:chExt cx="2395" cy="1923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4" y="2258"/>
              <a:ext cx="2395" cy="1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84" y="2258"/>
              <a:ext cx="2395" cy="1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714489"/>
            <a:ext cx="3840163" cy="2928958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214290"/>
            <a:ext cx="640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БОЛГАРИЯ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928802"/>
            <a:ext cx="424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богаче уставлен стол в болгарской семье на Новый год, тем плодороднее  будет год для всей Болгарии.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5" y="4786322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Когда люди собираются у праздничного  стола, во всех домах гасят свет на три </a:t>
            </a:r>
            <a:r>
              <a:rPr lang="ru-RU" sz="2400" dirty="0" err="1" smtClean="0"/>
              <a:t>мину-ты</a:t>
            </a:r>
            <a:r>
              <a:rPr lang="ru-RU" sz="2400" dirty="0" smtClean="0"/>
              <a:t>. Их называют минутами новогодних поцелуев.</a:t>
            </a:r>
            <a:endParaRPr lang="ru-RU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42852"/>
            <a:ext cx="1485900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14298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121442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142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73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43900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63000" y="471488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7861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76400"/>
            <a:ext cx="3611563" cy="266700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840163"/>
            <a:ext cx="3865563" cy="2789237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285728"/>
            <a:ext cx="61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ВЬЕТНАМ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28802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наступлением сумерек разводят  костры в парках, на улицах или в садах, у костров собираются несколько семей.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643446"/>
            <a:ext cx="4500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Вечером, в канун Нового года, происходят массовые танцы дракона. Самые пышные шествия и яркие мероприятия проводятся ночью.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42852"/>
            <a:ext cx="1485900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8625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107154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57148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628652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4291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29652" y="192880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28586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285860"/>
            <a:ext cx="4470400" cy="3286148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1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БИРМА</a:t>
            </a:r>
            <a:endParaRPr lang="ru-RU" sz="5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142852"/>
            <a:ext cx="1485900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00024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92867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78579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85728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15338" y="192880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307181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00037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35769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28" y="44291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844" y="4714884"/>
            <a:ext cx="8922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Бирме Новый год наступает в самое жаркое время года , поэтому его приход  отмечается </a:t>
            </a:r>
            <a:r>
              <a:rPr lang="en-US" sz="2400" dirty="0" smtClean="0"/>
              <a:t>“</a:t>
            </a:r>
            <a:r>
              <a:rPr lang="ru-RU" sz="2400" dirty="0" smtClean="0"/>
              <a:t>фестивалем воды</a:t>
            </a:r>
            <a:r>
              <a:rPr lang="en-US" sz="2400" dirty="0" smtClean="0"/>
              <a:t>”</a:t>
            </a:r>
            <a:r>
              <a:rPr lang="ru-RU" sz="2400" dirty="0" smtClean="0"/>
              <a:t>. На улицах сел и городов люди при встрече поливают  друг друга водой из разной посуды. При этом никто не обижается: ведь обливание водой –это своего рода пожелание счастья в новом году. 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000372"/>
            <a:ext cx="2514600" cy="3643338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000372"/>
            <a:ext cx="2605088" cy="3643338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04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МОНГОЛИЯ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3" y="100010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Монголии Новый год совпадает с праздником скотоводства </a:t>
            </a:r>
          </a:p>
          <a:p>
            <a:pPr algn="ctr"/>
            <a:r>
              <a:rPr lang="ru-RU" sz="2400" dirty="0" smtClean="0"/>
              <a:t>и поэтому он сопровождается различными спортивными</a:t>
            </a:r>
          </a:p>
          <a:p>
            <a:pPr algn="ctr"/>
            <a:r>
              <a:rPr lang="ru-RU" sz="2400" dirty="0" smtClean="0"/>
              <a:t> состязаниями,  своеобразной проверкой на смелость и</a:t>
            </a:r>
          </a:p>
          <a:p>
            <a:pPr algn="ctr"/>
            <a:r>
              <a:rPr lang="ru-RU" sz="2400" dirty="0" smtClean="0"/>
              <a:t> ловкость. Даже Дед Мороз приходит к ним в костюме </a:t>
            </a:r>
          </a:p>
          <a:p>
            <a:pPr algn="ctr"/>
            <a:r>
              <a:rPr lang="ru-RU" sz="2400" dirty="0" smtClean="0"/>
              <a:t>скотовода.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0"/>
            <a:ext cx="1485900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2860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6776" y="25003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63000" y="442913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29652" y="6215082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92893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0057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07220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28612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643446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6143644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530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НОВЫЙ ГОД ШАГАЕТ ПО ПЛАНЕТЕ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АТАС</cp:lastModifiedBy>
  <cp:revision>22</cp:revision>
  <dcterms:created xsi:type="dcterms:W3CDTF">2014-01-12T12:01:55Z</dcterms:created>
  <dcterms:modified xsi:type="dcterms:W3CDTF">2014-03-29T10:37:17Z</dcterms:modified>
</cp:coreProperties>
</file>