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5" r:id="rId19"/>
    <p:sldId id="273" r:id="rId20"/>
    <p:sldId id="272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28T20:12:52.625" idx="1">
    <p:pos x="10" y="10"/>
    <p:text/>
  </p:cm>
  <p:cm authorId="0" dt="2012-09-28T20:12:53.734" idx="2">
    <p:pos x="146" y="14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57569B-8F1E-4635-A101-0750551C884B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361AFD-5020-48FC-8D06-A7580726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828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Птичьи разговоры</a:t>
            </a:r>
            <a:endParaRPr lang="ru-RU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214818"/>
            <a:ext cx="4900602" cy="16430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 учитель начальных классов</a:t>
            </a:r>
          </a:p>
          <a:p>
            <a:r>
              <a:rPr lang="ru-RU" dirty="0" smtClean="0"/>
              <a:t>первой квалификационной категории</a:t>
            </a:r>
          </a:p>
          <a:p>
            <a:r>
              <a:rPr lang="ru-RU" dirty="0" smtClean="0"/>
              <a:t>МБОУ Михайловская СОШ</a:t>
            </a:r>
          </a:p>
          <a:p>
            <a:r>
              <a:rPr lang="ru-RU" dirty="0" err="1" smtClean="0"/>
              <a:t>Панамарчук</a:t>
            </a:r>
            <a:r>
              <a:rPr lang="ru-RU" dirty="0" smtClean="0"/>
              <a:t>  Жанна Владимировна</a:t>
            </a:r>
            <a:endParaRPr lang="ru-RU" dirty="0"/>
          </a:p>
        </p:txBody>
      </p:sp>
      <p:pic>
        <p:nvPicPr>
          <p:cNvPr id="1026" name="Picture 2" descr="D:\птицы\аис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496"/>
            <a:ext cx="3852000" cy="29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857356" y="1571612"/>
            <a:ext cx="5786478" cy="33575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71736" y="2357430"/>
            <a:ext cx="5286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Кто без нот и без свирели</a:t>
            </a:r>
          </a:p>
          <a:p>
            <a:r>
              <a:rPr lang="ru-RU" sz="2800" b="1" dirty="0" smtClean="0"/>
              <a:t>Лучше всех выводит трели,</a:t>
            </a:r>
          </a:p>
          <a:p>
            <a:r>
              <a:rPr lang="ru-RU" sz="2800" b="1" dirty="0" smtClean="0"/>
              <a:t>Голосистей и нежней?</a:t>
            </a:r>
          </a:p>
          <a:p>
            <a:r>
              <a:rPr lang="ru-RU" sz="2800" b="1" dirty="0" smtClean="0"/>
              <a:t>Кто же это?</a:t>
            </a:r>
            <a:endParaRPr lang="ru-RU" sz="2800" b="1" dirty="0"/>
          </a:p>
        </p:txBody>
      </p:sp>
      <p:pic>
        <p:nvPicPr>
          <p:cNvPr id="1027" name="Picture 3" descr="D:\птицы\соловь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62299" cy="576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100010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Соловей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28728" y="1071546"/>
            <a:ext cx="6143668" cy="400052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71736" y="1928802"/>
            <a:ext cx="5214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Всю ночь летает  –</a:t>
            </a:r>
          </a:p>
          <a:p>
            <a:r>
              <a:rPr lang="ru-RU" sz="3200" b="1" dirty="0" smtClean="0"/>
              <a:t> мышей добывает.</a:t>
            </a:r>
          </a:p>
          <a:p>
            <a:r>
              <a:rPr lang="ru-RU" sz="3200" b="1" dirty="0" smtClean="0"/>
              <a:t>А станет светло  –  </a:t>
            </a:r>
          </a:p>
          <a:p>
            <a:r>
              <a:rPr lang="ru-RU" sz="3200" b="1" dirty="0" smtClean="0"/>
              <a:t>спать летит в дупло.</a:t>
            </a:r>
            <a:endParaRPr lang="ru-RU" sz="3200" b="1" dirty="0"/>
          </a:p>
        </p:txBody>
      </p:sp>
      <p:pic>
        <p:nvPicPr>
          <p:cNvPr id="2050" name="Picture 2" descr="D:\птицы\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370000" cy="558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357187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Сова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714480" y="1214422"/>
            <a:ext cx="5929354" cy="37862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57422" y="2000240"/>
            <a:ext cx="5214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одной ноге стоит,</a:t>
            </a:r>
          </a:p>
          <a:p>
            <a:r>
              <a:rPr lang="ru-RU" sz="3200" b="1" dirty="0" smtClean="0"/>
              <a:t>В воду пристально глядит.</a:t>
            </a:r>
          </a:p>
          <a:p>
            <a:r>
              <a:rPr lang="ru-RU" sz="3200" b="1" dirty="0" smtClean="0"/>
              <a:t>Тюкнет клювом наугад –</a:t>
            </a:r>
          </a:p>
          <a:p>
            <a:r>
              <a:rPr lang="ru-RU" sz="3200" b="1" dirty="0" smtClean="0"/>
              <a:t>Ищет в речке лягушат.</a:t>
            </a:r>
            <a:endParaRPr lang="ru-RU" sz="3200" b="1" dirty="0"/>
          </a:p>
        </p:txBody>
      </p:sp>
      <p:pic>
        <p:nvPicPr>
          <p:cNvPr id="3074" name="Picture 2" descr="D:\птицы\цап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728000" cy="57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00760" y="1000108"/>
            <a:ext cx="2571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Цапля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57200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1214414" y="928670"/>
            <a:ext cx="6643734" cy="45005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28794" y="1571612"/>
            <a:ext cx="628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Это старый наш  знакомый:</a:t>
            </a:r>
          </a:p>
          <a:p>
            <a:r>
              <a:rPr lang="ru-RU" sz="3200" b="1" dirty="0" smtClean="0"/>
              <a:t>Он живёт на крыше дома</a:t>
            </a:r>
          </a:p>
          <a:p>
            <a:r>
              <a:rPr lang="ru-RU" sz="3200" b="1" dirty="0" smtClean="0"/>
              <a:t>Длинноногий. Длинноносый,</a:t>
            </a:r>
          </a:p>
          <a:p>
            <a:r>
              <a:rPr lang="ru-RU" sz="3200" b="1" dirty="0" smtClean="0"/>
              <a:t>Длинношеий, безголосый.</a:t>
            </a:r>
          </a:p>
          <a:p>
            <a:r>
              <a:rPr lang="ru-RU" sz="3200" b="1" dirty="0" smtClean="0"/>
              <a:t>Он летает на охоту</a:t>
            </a:r>
          </a:p>
          <a:p>
            <a:r>
              <a:rPr lang="ru-RU" sz="3200" b="1" dirty="0" smtClean="0"/>
              <a:t> За лягушками к болоту.</a:t>
            </a:r>
            <a:endParaRPr lang="ru-RU" sz="3200" b="1" dirty="0"/>
          </a:p>
        </p:txBody>
      </p:sp>
      <p:pic>
        <p:nvPicPr>
          <p:cNvPr id="4099" name="Picture 3" descr="D:\птицы\1269028386_1268924437_1266604255_rryoss_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20000" cy="594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72298" y="107154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Аист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142976" y="928670"/>
            <a:ext cx="7072362" cy="428628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14546" y="1500174"/>
            <a:ext cx="578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шесте  весёлый дом</a:t>
            </a:r>
          </a:p>
          <a:p>
            <a:r>
              <a:rPr lang="ru-RU" sz="3200" b="1" dirty="0" smtClean="0"/>
              <a:t>С круглым маленьким окном.</a:t>
            </a:r>
          </a:p>
          <a:p>
            <a:r>
              <a:rPr lang="ru-RU" sz="3200" b="1" dirty="0" smtClean="0"/>
              <a:t>Чтоб уснули дети, дом качает ветер.</a:t>
            </a:r>
          </a:p>
          <a:p>
            <a:r>
              <a:rPr lang="ru-RU" sz="3200" b="1" dirty="0" smtClean="0"/>
              <a:t>На крыльце поёт отец – </a:t>
            </a:r>
          </a:p>
          <a:p>
            <a:r>
              <a:rPr lang="ru-RU" sz="3200" b="1" dirty="0" smtClean="0"/>
              <a:t>он и лётчик и певец.</a:t>
            </a:r>
            <a:endParaRPr lang="ru-RU" sz="3200" b="1" dirty="0"/>
          </a:p>
        </p:txBody>
      </p:sp>
      <p:pic>
        <p:nvPicPr>
          <p:cNvPr id="5123" name="Picture 3" descr="D:\птицы\2077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17811" cy="561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107154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Скворец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500166" y="1928802"/>
            <a:ext cx="6929454" cy="3429024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43306" y="135729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2500306"/>
            <a:ext cx="4643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дереве сидела я</a:t>
            </a:r>
          </a:p>
          <a:p>
            <a:r>
              <a:rPr lang="ru-RU" sz="3200" b="1" dirty="0" smtClean="0"/>
              <a:t>И сыр во рту держала,</a:t>
            </a:r>
          </a:p>
          <a:p>
            <a:r>
              <a:rPr lang="ru-RU" sz="3200" b="1" dirty="0" smtClean="0"/>
              <a:t>А мимо дерева лиса</a:t>
            </a:r>
          </a:p>
          <a:p>
            <a:r>
              <a:rPr lang="ru-RU" sz="3200" b="1" dirty="0" smtClean="0"/>
              <a:t>Близёхонько бежала.</a:t>
            </a:r>
            <a:endParaRPr lang="ru-RU" sz="3200" b="1" dirty="0"/>
          </a:p>
        </p:txBody>
      </p:sp>
      <p:pic>
        <p:nvPicPr>
          <p:cNvPr id="6146" name="Picture 2" descr="D:\птицы\vor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632000" cy="572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114298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Ворона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071538" y="1357298"/>
            <a:ext cx="7000924" cy="407196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2000240"/>
            <a:ext cx="5929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за весенняя чёрная птица</a:t>
            </a:r>
          </a:p>
          <a:p>
            <a:r>
              <a:rPr lang="ru-RU" sz="3200" b="1" dirty="0" smtClean="0"/>
              <a:t>Любит за плугом ходить и кормиться?</a:t>
            </a:r>
          </a:p>
          <a:p>
            <a:r>
              <a:rPr lang="ru-RU" sz="3200" b="1" dirty="0" smtClean="0"/>
              <a:t>Что за весенняя чёрная птица</a:t>
            </a:r>
          </a:p>
          <a:p>
            <a:r>
              <a:rPr lang="ru-RU" sz="3200" b="1" dirty="0" smtClean="0"/>
              <a:t>Прямо на трактор чуть не садится?</a:t>
            </a:r>
            <a:endParaRPr lang="ru-RU" sz="3200" b="1" dirty="0"/>
          </a:p>
        </p:txBody>
      </p:sp>
      <p:pic>
        <p:nvPicPr>
          <p:cNvPr id="7172" name="Picture 4" descr="D:\птицы\1305880506_corbeau_freux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714356"/>
            <a:ext cx="8178253" cy="54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2198" y="928670"/>
            <a:ext cx="2714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Грач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000100" y="2000240"/>
            <a:ext cx="7572428" cy="221457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00298" y="2357430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Удивительное из жизни птиц!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D:\птицы\5b6151df4b34f960cefe6aafef304997406e5c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619500" cy="2486025"/>
          </a:xfrm>
          <a:prstGeom prst="rect">
            <a:avLst/>
          </a:prstGeom>
          <a:noFill/>
        </p:spPr>
      </p:pic>
      <p:pic>
        <p:nvPicPr>
          <p:cNvPr id="1027" name="Picture 3" descr="D:\птицы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609850" cy="1752600"/>
          </a:xfrm>
          <a:prstGeom prst="rect">
            <a:avLst/>
          </a:prstGeom>
          <a:noFill/>
        </p:spPr>
      </p:pic>
      <p:pic>
        <p:nvPicPr>
          <p:cNvPr id="1028" name="Picture 4" descr="D:\птицы\ворон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42852"/>
            <a:ext cx="4413914" cy="2160000"/>
          </a:xfrm>
          <a:prstGeom prst="rect">
            <a:avLst/>
          </a:prstGeom>
          <a:noFill/>
        </p:spPr>
      </p:pic>
      <p:pic>
        <p:nvPicPr>
          <p:cNvPr id="1029" name="Picture 5" descr="D:\птицы\снегирь на ветке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0892" y="4000504"/>
            <a:ext cx="1795313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214311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Курица </a:t>
            </a:r>
            <a:endParaRPr lang="ru-RU" sz="3200" b="1" dirty="0"/>
          </a:p>
        </p:txBody>
      </p:sp>
      <p:pic>
        <p:nvPicPr>
          <p:cNvPr id="1026" name="Picture 2" descr="D:\птицы\ут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9938" y="0"/>
            <a:ext cx="4500558" cy="30003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72330" y="342900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Утка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29586" y="14285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335756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  <p:pic>
        <p:nvPicPr>
          <p:cNvPr id="4098" name="Picture 2" descr="D:\птицы\кур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86058"/>
            <a:ext cx="5100227" cy="339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птицы\1227882680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603600" cy="504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78579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Дрофа </a:t>
            </a:r>
            <a:endParaRPr lang="ru-RU" sz="3200" b="1" dirty="0"/>
          </a:p>
        </p:txBody>
      </p:sp>
      <p:pic>
        <p:nvPicPr>
          <p:cNvPr id="4" name="Picture 2" descr="D:\птицы\страу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015440" cy="561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600076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Страус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0004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200024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Птицы улетают.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7091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Птиц провожают в дорогу леса: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Долгое эхо летит в небеса.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Птиц провожают в дорогу луга: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Выросли травы в большие стога.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Даже вослед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им, как будто крылом,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Пугало машет пустым рукавом.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                           В. Степанов.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D:\презентации птицы\1307422251_foto-ptits-uletayuschih-v-teplyie-kr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661" y="1142984"/>
            <a:ext cx="3537339" cy="24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птицы\1295691635_0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040000" cy="378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071942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Колибри </a:t>
            </a:r>
            <a:endParaRPr lang="ru-RU" sz="3200" b="1" dirty="0"/>
          </a:p>
        </p:txBody>
      </p:sp>
      <p:pic>
        <p:nvPicPr>
          <p:cNvPr id="3074" name="Picture 2" descr="D:\птицы\воробь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78000"/>
            <a:ext cx="5040000" cy="378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150017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Воробей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8572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321468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птицы\перепе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56"/>
            <a:ext cx="4298022" cy="550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Перепёлка </a:t>
            </a:r>
            <a:endParaRPr lang="ru-RU" sz="3200" b="1" dirty="0"/>
          </a:p>
        </p:txBody>
      </p:sp>
      <p:pic>
        <p:nvPicPr>
          <p:cNvPr id="4098" name="Picture 2" descr="D:\птицы\туп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366808" cy="540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571501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Тупик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7148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107154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15074" y="557214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Кукушка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D:\птицы\деряб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5076000" cy="3384000"/>
          </a:xfrm>
          <a:prstGeom prst="rect">
            <a:avLst/>
          </a:prstGeom>
          <a:noFill/>
        </p:spPr>
      </p:pic>
      <p:pic>
        <p:nvPicPr>
          <p:cNvPr id="8" name="Picture 2" descr="D:\птицы\кукушка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68320" y="285728"/>
            <a:ext cx="3775680" cy="496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178592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Деряба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57148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птицы\поползен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320460" cy="51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85789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Поползень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D:\птицы\горихвост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28000" y="2714620"/>
            <a:ext cx="5616000" cy="37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171448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Горихвостка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64291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307181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450057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Клест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D:\птицы\дроз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3248"/>
            <a:ext cx="5543751" cy="3384000"/>
          </a:xfrm>
          <a:prstGeom prst="rect">
            <a:avLst/>
          </a:prstGeom>
          <a:noFill/>
        </p:spPr>
      </p:pic>
      <p:pic>
        <p:nvPicPr>
          <p:cNvPr id="8" name="Picture 2" descr="D:\птицы\кле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138048" cy="342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72198" y="207167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Дрозд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64291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1024" y="350043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птицы\сова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113863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71488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Сова </a:t>
            </a:r>
            <a:endParaRPr lang="ru-RU" sz="3200" b="1" dirty="0"/>
          </a:p>
        </p:txBody>
      </p:sp>
      <p:pic>
        <p:nvPicPr>
          <p:cNvPr id="3" name="Picture 2" descr="D:\птицы\фил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3000372"/>
            <a:ext cx="5184000" cy="324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207167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Филин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35716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6710" y="335756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птицы\соро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5019600" cy="32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57918" y="350043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Сорока </a:t>
            </a:r>
            <a:endParaRPr lang="ru-RU" sz="3200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D:\птицы\44698388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57158" y="3000372"/>
            <a:ext cx="5400000" cy="36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221455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Малая крачка</a:t>
            </a:r>
            <a:endParaRPr lang="ru-RU" sz="32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335756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8148" y="57148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птицы\орёл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189187" cy="345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442913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Орёл </a:t>
            </a:r>
            <a:endParaRPr lang="ru-RU" sz="3200" b="1" dirty="0"/>
          </a:p>
        </p:txBody>
      </p:sp>
      <p:pic>
        <p:nvPicPr>
          <p:cNvPr id="9217" name="Picture 1" descr="D:\птицы\соко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000240"/>
            <a:ext cx="3865927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388" y="107154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Сокол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71435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72462" y="228599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85728"/>
            <a:ext cx="6429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Друзья! Вот и подошло к финалу наше путешествие. Надеюсь вам понравилось, и вы узнали много нового  о птицах живущих в Ростовской области.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143380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Конкурс «Загадки».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785918" y="1643050"/>
            <a:ext cx="5715040" cy="34290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28860" y="2214554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весь день ловлю жуков,</a:t>
            </a:r>
          </a:p>
          <a:p>
            <a:r>
              <a:rPr lang="ru-RU" sz="2800" b="1" dirty="0" smtClean="0"/>
              <a:t>Ем букашек, червячков.</a:t>
            </a:r>
          </a:p>
          <a:p>
            <a:r>
              <a:rPr lang="ru-RU" sz="2800" b="1" dirty="0" smtClean="0"/>
              <a:t>Зимовать не улетаю, под карнизом обитаю.</a:t>
            </a:r>
            <a:endParaRPr lang="ru-RU" sz="2800" b="1" dirty="0"/>
          </a:p>
        </p:txBody>
      </p:sp>
      <p:pic>
        <p:nvPicPr>
          <p:cNvPr id="3075" name="Picture 3" descr="D:\птицы\гордской воробей нахохлилс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68000" cy="507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150017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Воробей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2071670" y="1214422"/>
            <a:ext cx="5643602" cy="3429024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857364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Спинкою зеленовата,</a:t>
            </a:r>
          </a:p>
          <a:p>
            <a:r>
              <a:rPr lang="ru-RU" sz="2800" b="1" dirty="0" smtClean="0"/>
              <a:t>Животиком желтовата,</a:t>
            </a:r>
          </a:p>
          <a:p>
            <a:r>
              <a:rPr lang="ru-RU" sz="2800" b="1" dirty="0" smtClean="0"/>
              <a:t>Чёрненькая шапочка</a:t>
            </a:r>
          </a:p>
          <a:p>
            <a:r>
              <a:rPr lang="ru-RU" sz="2800" b="1" dirty="0" smtClean="0"/>
              <a:t>И полоска шарфика.</a:t>
            </a:r>
            <a:endParaRPr lang="ru-RU" sz="2800" b="1" dirty="0"/>
          </a:p>
        </p:txBody>
      </p:sp>
      <p:pic>
        <p:nvPicPr>
          <p:cNvPr id="4098" name="Picture 2" descr="D:\птицы\синиц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459885" cy="558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114298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Синица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285852" y="1357298"/>
            <a:ext cx="5500726" cy="33575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28860" y="1714488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Непоседа пёстрая, </a:t>
            </a:r>
          </a:p>
          <a:p>
            <a:r>
              <a:rPr lang="ru-RU" sz="2800" b="1" dirty="0" smtClean="0"/>
              <a:t>птица длиннохвостая,</a:t>
            </a:r>
          </a:p>
          <a:p>
            <a:r>
              <a:rPr lang="ru-RU" sz="2800" b="1" dirty="0" smtClean="0"/>
              <a:t>Птица говорливая,</a:t>
            </a:r>
          </a:p>
          <a:p>
            <a:r>
              <a:rPr lang="ru-RU" sz="2800" b="1" dirty="0" smtClean="0"/>
              <a:t> самая болтливая.</a:t>
            </a:r>
          </a:p>
          <a:p>
            <a:r>
              <a:rPr lang="ru-RU" sz="2800" b="1" dirty="0" smtClean="0"/>
              <a:t>Вещунья белобока, </a:t>
            </a:r>
          </a:p>
          <a:p>
            <a:r>
              <a:rPr lang="ru-RU" sz="2800" b="1" dirty="0" smtClean="0"/>
              <a:t>а зовут её …</a:t>
            </a:r>
            <a:endParaRPr lang="ru-RU" sz="2800" b="1" dirty="0"/>
          </a:p>
        </p:txBody>
      </p:sp>
      <p:pic>
        <p:nvPicPr>
          <p:cNvPr id="5122" name="Picture 2" descr="D:\птицы\соро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332000" cy="468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28586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Сорока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214546" y="1000108"/>
            <a:ext cx="5357850" cy="3786214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86050" y="1785926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по дереву стучу, </a:t>
            </a:r>
          </a:p>
          <a:p>
            <a:r>
              <a:rPr lang="ru-RU" sz="2800" b="1" dirty="0" smtClean="0"/>
              <a:t>червячка добыть хочу,</a:t>
            </a:r>
          </a:p>
          <a:p>
            <a:r>
              <a:rPr lang="ru-RU" sz="2800" b="1" dirty="0" smtClean="0"/>
              <a:t>Хоть и скрылся под корой –</a:t>
            </a:r>
          </a:p>
          <a:p>
            <a:r>
              <a:rPr lang="ru-RU" sz="2800" b="1" dirty="0" smtClean="0"/>
              <a:t>Всё равно он будет мой!</a:t>
            </a:r>
            <a:endParaRPr lang="ru-RU" sz="2800" b="1" dirty="0"/>
          </a:p>
        </p:txBody>
      </p:sp>
      <p:pic>
        <p:nvPicPr>
          <p:cNvPr id="6146" name="Picture 2" descr="D:\птицы\дя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64000" cy="6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Дятел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714480" y="1285860"/>
            <a:ext cx="6286544" cy="385765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43174" y="2000240"/>
            <a:ext cx="5286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Прилетает к нам с теплом,</a:t>
            </a:r>
          </a:p>
          <a:p>
            <a:r>
              <a:rPr lang="ru-RU" sz="3200" b="1" dirty="0" smtClean="0"/>
              <a:t>Путь, проделав длинный,</a:t>
            </a:r>
          </a:p>
          <a:p>
            <a:r>
              <a:rPr lang="ru-RU" sz="3200" b="1" dirty="0" smtClean="0"/>
              <a:t>Лепит домик под окном</a:t>
            </a:r>
          </a:p>
          <a:p>
            <a:r>
              <a:rPr lang="ru-RU" sz="3200" b="1" dirty="0" smtClean="0"/>
              <a:t>Из травы и глины.</a:t>
            </a:r>
            <a:endParaRPr lang="ru-RU" sz="3200" b="1" dirty="0"/>
          </a:p>
        </p:txBody>
      </p:sp>
      <p:pic>
        <p:nvPicPr>
          <p:cNvPr id="7173" name="Picture 5" descr="D:\презентации птицы\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832364" cy="536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107154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Ласточка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785918" y="1357298"/>
            <a:ext cx="6000792" cy="35719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71736" y="1714488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ворона, не синица,</a:t>
            </a:r>
          </a:p>
          <a:p>
            <a:r>
              <a:rPr lang="ru-RU" sz="3200" b="1" dirty="0" smtClean="0"/>
              <a:t> как зовётся эта птица?</a:t>
            </a:r>
          </a:p>
          <a:p>
            <a:r>
              <a:rPr lang="ru-RU" sz="3200" b="1" dirty="0" smtClean="0"/>
              <a:t>Примостилась на суку –</a:t>
            </a:r>
          </a:p>
          <a:p>
            <a:r>
              <a:rPr lang="ru-RU" sz="3200" b="1" dirty="0" smtClean="0"/>
              <a:t>Раздалось в лесу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«ку-ку»!</a:t>
            </a:r>
            <a:endParaRPr lang="ru-RU" sz="3200" b="1" dirty="0"/>
          </a:p>
        </p:txBody>
      </p:sp>
      <p:pic>
        <p:nvPicPr>
          <p:cNvPr id="20483" name="Picture 3" descr="D:\птицы\cuculus-canoru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620000" cy="5086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100010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Кукушка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571604" y="1357298"/>
            <a:ext cx="5857916" cy="371477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2071678"/>
            <a:ext cx="5214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Гнездо своё он в поле вьёт,</a:t>
            </a:r>
          </a:p>
          <a:p>
            <a:r>
              <a:rPr lang="ru-RU" sz="3200" b="1" dirty="0" smtClean="0"/>
              <a:t>Где тянутся растения.</a:t>
            </a:r>
          </a:p>
          <a:p>
            <a:r>
              <a:rPr lang="ru-RU" sz="3200" b="1" dirty="0" smtClean="0"/>
              <a:t>Его и песни и полёт</a:t>
            </a:r>
          </a:p>
          <a:p>
            <a:r>
              <a:rPr lang="ru-RU" sz="3200" b="1" dirty="0" smtClean="0"/>
              <a:t>Вошли в стихотворения!</a:t>
            </a:r>
            <a:endParaRPr lang="ru-RU" sz="3200" b="1" dirty="0"/>
          </a:p>
        </p:txBody>
      </p:sp>
      <p:pic>
        <p:nvPicPr>
          <p:cNvPr id="21506" name="Picture 2" descr="D:\птицы\2060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468189" cy="565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85723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Жаворонок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566</TotalTime>
  <Words>441</Words>
  <Application>Microsoft Office PowerPoint</Application>
  <PresentationFormat>Экран (4:3)</PresentationFormat>
  <Paragraphs>134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Птичьи разговоры</vt:lpstr>
      <vt:lpstr>Птицы улетают.</vt:lpstr>
      <vt:lpstr>Конкурс «Загадки».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Птичьи разговоры</dc:title>
  <dc:creator>Admin</dc:creator>
  <cp:lastModifiedBy>Admin</cp:lastModifiedBy>
  <cp:revision>58</cp:revision>
  <dcterms:created xsi:type="dcterms:W3CDTF">2012-09-28T15:55:37Z</dcterms:created>
  <dcterms:modified xsi:type="dcterms:W3CDTF">2012-10-14T20:48:59Z</dcterms:modified>
</cp:coreProperties>
</file>