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65" r:id="rId18"/>
    <p:sldId id="266" r:id="rId19"/>
    <p:sldId id="274" r:id="rId20"/>
    <p:sldId id="275" r:id="rId21"/>
    <p:sldId id="276" r:id="rId22"/>
    <p:sldId id="277" r:id="rId23"/>
    <p:sldId id="26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A1B76-96A4-4273-83BB-148B917954D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71B44-DBE3-44E5-9E78-4E92FDEBB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C639-EA3D-4B13-90C2-C892A25DF0F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5135-4D0C-412C-9D4D-E5C8730AD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C639-EA3D-4B13-90C2-C892A25DF0F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5135-4D0C-412C-9D4D-E5C8730AD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C639-EA3D-4B13-90C2-C892A25DF0F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5135-4D0C-412C-9D4D-E5C8730AD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C639-EA3D-4B13-90C2-C892A25DF0F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5135-4D0C-412C-9D4D-E5C8730AD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C639-EA3D-4B13-90C2-C892A25DF0F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5135-4D0C-412C-9D4D-E5C8730AD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C639-EA3D-4B13-90C2-C892A25DF0F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5135-4D0C-412C-9D4D-E5C8730AD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C639-EA3D-4B13-90C2-C892A25DF0F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5135-4D0C-412C-9D4D-E5C8730AD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C639-EA3D-4B13-90C2-C892A25DF0F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5135-4D0C-412C-9D4D-E5C8730AD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C639-EA3D-4B13-90C2-C892A25DF0F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5135-4D0C-412C-9D4D-E5C8730AD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C639-EA3D-4B13-90C2-C892A25DF0F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5135-4D0C-412C-9D4D-E5C8730AD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C639-EA3D-4B13-90C2-C892A25DF0F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5135-4D0C-412C-9D4D-E5C8730AD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C639-EA3D-4B13-90C2-C892A25DF0FF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F5135-4D0C-412C-9D4D-E5C8730AD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9;&#1095;&#1080;&#1090;&#1077;&#1083;&#1100;\Desktop\&#1059;&#1095;&#1080;&#1090;&#1077;&#1083;&#1100;%20&#1075;&#1086;&#1076;&#1072;\&#1051;&#1091;&#1082;&#1080;&#1085;&#1072;%20&#1059;&#1095;&#1080;&#1090;&#1077;&#1083;&#1100;%20&#1075;&#1086;&#1076;&#1072;%202015\&#1059;&#1088;&#1086;&#1082;\&#1052;&#1086;&#1081;%20&#1091;&#1088;&#1086;&#1082;\_wmv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268760"/>
            <a:ext cx="6480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Окружающий мир</a:t>
            </a:r>
            <a:endParaRPr lang="ru-RU" sz="8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98104816_bike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80728"/>
            <a:ext cx="3563888" cy="3563888"/>
          </a:xfrm>
          <a:prstGeom prst="rect">
            <a:avLst/>
          </a:prstGeom>
        </p:spPr>
      </p:pic>
      <p:pic>
        <p:nvPicPr>
          <p:cNvPr id="4" name="Рисунок 3" descr="graphics-cycling-47302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327576" y="908720"/>
            <a:ext cx="3816424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Физкультминутка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1398106794_bike9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03848" y="3393796"/>
            <a:ext cx="2798043" cy="3129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а 169 из 70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196752"/>
            <a:ext cx="7543750" cy="50244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358082" y="6000768"/>
            <a:ext cx="142872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ШИНА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928670"/>
            <a:ext cx="128588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РУЛЬ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877272"/>
            <a:ext cx="185738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СПИЦА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5517232"/>
            <a:ext cx="185738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ПЕДАЛЬ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000240"/>
            <a:ext cx="128588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РАМА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140968"/>
            <a:ext cx="128588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ОБОД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1196752"/>
            <a:ext cx="158417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СЕДЛО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6832"/>
            <a:ext cx="223224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БАГАЖНИК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1691680" y="5301208"/>
            <a:ext cx="36004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259632" y="3645024"/>
            <a:ext cx="43204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7884368" y="5661248"/>
            <a:ext cx="21602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716016" y="2420888"/>
            <a:ext cx="7200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267744" y="2348880"/>
            <a:ext cx="7200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419872" y="1628800"/>
            <a:ext cx="7200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156176" y="1340768"/>
            <a:ext cx="14401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 descr="fix12.png"/>
          <p:cNvPicPr>
            <a:picLocks noChangeAspect="1"/>
          </p:cNvPicPr>
          <p:nvPr/>
        </p:nvPicPr>
        <p:blipFill>
          <a:blip r:embed="rId4" cstate="email"/>
          <a:srcRect l="9926" r="15442"/>
          <a:stretch>
            <a:fillRect/>
          </a:stretch>
        </p:blipFill>
        <p:spPr>
          <a:xfrm flipH="1">
            <a:off x="6732240" y="0"/>
            <a:ext cx="2411760" cy="302823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51520" y="2606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Детали велосипеда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Картинка 16 из 179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56738"/>
            <a:ext cx="7330432" cy="550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928670"/>
            <a:ext cx="264320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ДОРОЖНЫЙ ВЕЛОСИПЕД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fix14.png"/>
          <p:cNvPicPr>
            <a:picLocks noChangeAspect="1"/>
          </p:cNvPicPr>
          <p:nvPr/>
        </p:nvPicPr>
        <p:blipFill>
          <a:blip r:embed="rId3" cstate="email"/>
          <a:srcRect l="20026" r="16158"/>
          <a:stretch>
            <a:fillRect/>
          </a:stretch>
        </p:blipFill>
        <p:spPr>
          <a:xfrm>
            <a:off x="6804248" y="1916832"/>
            <a:ext cx="2627784" cy="38586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Картинка 42 из 2688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10" y="1844824"/>
            <a:ext cx="7500990" cy="468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4048" y="476672"/>
            <a:ext cx="292895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СПОРТИВНЫЙ ВЕЛОСИПЕД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fix14.png"/>
          <p:cNvPicPr>
            <a:picLocks noChangeAspect="1"/>
          </p:cNvPicPr>
          <p:nvPr/>
        </p:nvPicPr>
        <p:blipFill>
          <a:blip r:embed="rId3" cstate="email"/>
          <a:srcRect l="20026" r="24015"/>
          <a:stretch>
            <a:fillRect/>
          </a:stretch>
        </p:blipFill>
        <p:spPr>
          <a:xfrm flipH="1">
            <a:off x="0" y="1988840"/>
            <a:ext cx="2304256" cy="38586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а 8 из 47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8840"/>
            <a:ext cx="7785821" cy="3981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04664"/>
            <a:ext cx="578647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ТАНДЕМ –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ДВУХМЕСТНЫЙ ВЕЛОСИПЕД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fix14.png"/>
          <p:cNvPicPr>
            <a:picLocks noChangeAspect="1"/>
          </p:cNvPicPr>
          <p:nvPr/>
        </p:nvPicPr>
        <p:blipFill>
          <a:blip r:embed="rId3" cstate="email"/>
          <a:srcRect l="20026" r="21404"/>
          <a:stretch>
            <a:fillRect/>
          </a:stretch>
        </p:blipFill>
        <p:spPr>
          <a:xfrm>
            <a:off x="6732240" y="692696"/>
            <a:ext cx="2411760" cy="38586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Картинка 4 из 22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3623" y="1628800"/>
            <a:ext cx="7160377" cy="486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436096" y="332656"/>
            <a:ext cx="321471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ПОДРОСТКОВЫЙ ВЕЛОСИПЕД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 descr="fix14.png"/>
          <p:cNvPicPr>
            <a:picLocks noChangeAspect="1"/>
          </p:cNvPicPr>
          <p:nvPr/>
        </p:nvPicPr>
        <p:blipFill>
          <a:blip r:embed="rId3" cstate="email"/>
          <a:srcRect l="20026" r="21404"/>
          <a:stretch>
            <a:fillRect/>
          </a:stretch>
        </p:blipFill>
        <p:spPr>
          <a:xfrm flipH="1">
            <a:off x="467544" y="1484784"/>
            <a:ext cx="2411760" cy="38586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800"/>
            <a:ext cx="363061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684588"/>
            <a:ext cx="4103687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72113" y="0"/>
            <a:ext cx="36718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338437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ДЕТСКИЕ ВЕЛОСИПЕДЫ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 descr="fix14.png"/>
          <p:cNvPicPr>
            <a:picLocks noChangeAspect="1"/>
          </p:cNvPicPr>
          <p:nvPr/>
        </p:nvPicPr>
        <p:blipFill>
          <a:blip r:embed="rId5" cstate="email"/>
          <a:srcRect l="20026" r="21404"/>
          <a:stretch>
            <a:fillRect/>
          </a:stretch>
        </p:blipFill>
        <p:spPr>
          <a:xfrm flipH="1">
            <a:off x="3779912" y="2060848"/>
            <a:ext cx="1691657" cy="27065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ix14.png"/>
          <p:cNvPicPr>
            <a:picLocks noChangeAspect="1"/>
          </p:cNvPicPr>
          <p:nvPr/>
        </p:nvPicPr>
        <p:blipFill>
          <a:blip r:embed="rId2" cstate="email"/>
          <a:srcRect l="20026" r="21404"/>
          <a:stretch>
            <a:fillRect/>
          </a:stretch>
        </p:blipFill>
        <p:spPr>
          <a:xfrm flipH="1">
            <a:off x="323528" y="2420888"/>
            <a:ext cx="1556638" cy="2490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26064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Специальные велосипеды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Картинка 63 из 12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6056" y="692696"/>
            <a:ext cx="3456384" cy="200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Beau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1907704" y="980728"/>
            <a:ext cx="2448272" cy="5449788"/>
          </a:xfrm>
          <a:prstGeom prst="rect">
            <a:avLst/>
          </a:prstGeom>
        </p:spPr>
      </p:pic>
      <p:pic>
        <p:nvPicPr>
          <p:cNvPr id="12" name="Рисунок 11" descr="VyZhiLnh40U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580112" y="2810656"/>
            <a:ext cx="2592288" cy="4047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acycl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67991" y="1340768"/>
            <a:ext cx="8831061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Водный велосипед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Физкультминутка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" name="_wmv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9 из 21329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969953"/>
            <a:ext cx="8534752" cy="554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thumb_2359_default_news_thumb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59624" y="3501008"/>
            <a:ext cx="3384376" cy="3356992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rot="21322601" flipH="1">
            <a:off x="385171" y="301227"/>
            <a:ext cx="5996289" cy="3558289"/>
          </a:xfrm>
          <a:prstGeom prst="cloudCallout">
            <a:avLst>
              <a:gd name="adj1" fmla="val -52854"/>
              <a:gd name="adj2" fmla="val 7979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него два колеса,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седло на раме,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Две педали есть внизу,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Крутят их ногами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xact_628x390_b334204189ec3ff72ac2415ca54fcf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1902" y="1196752"/>
            <a:ext cx="8682687" cy="5392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1886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Велосипед будущего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xact_628x390_9540d3a087132644d4c0aa9f0455cd79.png"/>
          <p:cNvPicPr>
            <a:picLocks noChangeAspect="1"/>
          </p:cNvPicPr>
          <p:nvPr/>
        </p:nvPicPr>
        <p:blipFill>
          <a:blip r:embed="rId2" cstate="email"/>
          <a:srcRect l="10834" r="28976"/>
          <a:stretch>
            <a:fillRect/>
          </a:stretch>
        </p:blipFill>
        <p:spPr>
          <a:xfrm>
            <a:off x="467544" y="1196752"/>
            <a:ext cx="4680520" cy="482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134076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Для чего современному человеку велосипед?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x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67450" y="0"/>
            <a:ext cx="2876550" cy="2695575"/>
          </a:xfrm>
          <a:prstGeom prst="rect">
            <a:avLst/>
          </a:prstGeom>
        </p:spPr>
      </p:pic>
      <p:pic>
        <p:nvPicPr>
          <p:cNvPr id="3" name="Рисунок 2" descr="fix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0" y="4162425"/>
            <a:ext cx="2876550" cy="2695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«Верю – не верю»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2420888"/>
          <a:ext cx="8136904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1</a:t>
                      </a:r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2</a:t>
                      </a:r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3</a:t>
                      </a:r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4</a:t>
                      </a:r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5</a:t>
                      </a:r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6</a:t>
                      </a:r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7</a:t>
                      </a:r>
                      <a:endParaRPr lang="ru-RU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8</a:t>
                      </a:r>
                      <a:endParaRPr lang="ru-RU" sz="4400" dirty="0"/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люс 5"/>
          <p:cNvSpPr/>
          <p:nvPr/>
        </p:nvSpPr>
        <p:spPr>
          <a:xfrm>
            <a:off x="1835696" y="3573016"/>
            <a:ext cx="648072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4860032" y="3645024"/>
            <a:ext cx="648072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755576" y="3573016"/>
            <a:ext cx="698376" cy="57606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1763688" y="3501008"/>
            <a:ext cx="792088" cy="71169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2699792" y="3501008"/>
            <a:ext cx="792088" cy="71169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4788024" y="3501008"/>
            <a:ext cx="792088" cy="71169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5796136" y="3501008"/>
            <a:ext cx="792088" cy="71169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3779912" y="3573016"/>
            <a:ext cx="698376" cy="57606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6876256" y="3501008"/>
            <a:ext cx="698376" cy="57606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7884368" y="3501008"/>
            <a:ext cx="698376" cy="576064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7884368" y="3429000"/>
            <a:ext cx="792088" cy="71169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21329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276872"/>
            <a:ext cx="3926240" cy="2548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79912" y="4437112"/>
            <a:ext cx="19442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Велосипед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Выноска 1 3"/>
          <p:cNvSpPr/>
          <p:nvPr/>
        </p:nvSpPr>
        <p:spPr>
          <a:xfrm>
            <a:off x="5940152" y="908720"/>
            <a:ext cx="2880320" cy="1152128"/>
          </a:xfrm>
          <a:prstGeom prst="borderCallout1">
            <a:avLst>
              <a:gd name="adj1" fmla="val 49976"/>
              <a:gd name="adj2" fmla="val -1567"/>
              <a:gd name="adj3" fmla="val 148930"/>
              <a:gd name="adj4" fmla="val -36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Устройство</a:t>
            </a:r>
            <a:endParaRPr lang="ru-RU" sz="4000" b="1" dirty="0"/>
          </a:p>
        </p:txBody>
      </p:sp>
      <p:sp>
        <p:nvSpPr>
          <p:cNvPr id="5" name="Выноска 1 4"/>
          <p:cNvSpPr/>
          <p:nvPr/>
        </p:nvSpPr>
        <p:spPr>
          <a:xfrm flipH="1">
            <a:off x="395536" y="836712"/>
            <a:ext cx="2880320" cy="1152128"/>
          </a:xfrm>
          <a:prstGeom prst="borderCallout1">
            <a:avLst>
              <a:gd name="adj1" fmla="val 49976"/>
              <a:gd name="adj2" fmla="val -1567"/>
              <a:gd name="adj3" fmla="val 148930"/>
              <a:gd name="adj4" fmla="val -36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История</a:t>
            </a:r>
            <a:endParaRPr lang="ru-RU" sz="4000" b="1" dirty="0"/>
          </a:p>
        </p:txBody>
      </p:sp>
      <p:sp>
        <p:nvSpPr>
          <p:cNvPr id="7" name="Выноска 1 6"/>
          <p:cNvSpPr/>
          <p:nvPr/>
        </p:nvSpPr>
        <p:spPr>
          <a:xfrm>
            <a:off x="5868144" y="5373216"/>
            <a:ext cx="3275856" cy="1080120"/>
          </a:xfrm>
          <a:prstGeom prst="borderCallout1">
            <a:avLst>
              <a:gd name="adj1" fmla="val 52454"/>
              <a:gd name="adj2" fmla="val -1394"/>
              <a:gd name="adj3" fmla="val -46109"/>
              <a:gd name="adj4" fmla="val -27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Безопасность</a:t>
            </a:r>
            <a:endParaRPr lang="ru-RU" sz="4000" b="1" dirty="0"/>
          </a:p>
        </p:txBody>
      </p:sp>
      <p:sp>
        <p:nvSpPr>
          <p:cNvPr id="8" name="Выноска 1 7"/>
          <p:cNvSpPr/>
          <p:nvPr/>
        </p:nvSpPr>
        <p:spPr>
          <a:xfrm flipH="1">
            <a:off x="0" y="5373216"/>
            <a:ext cx="3275856" cy="1080120"/>
          </a:xfrm>
          <a:prstGeom prst="borderCallout1">
            <a:avLst>
              <a:gd name="adj1" fmla="val 52454"/>
              <a:gd name="adj2" fmla="val -1394"/>
              <a:gd name="adj3" fmla="val -46109"/>
              <a:gd name="adj4" fmla="val -27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Применение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78979566j4ts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59" y="2492896"/>
            <a:ext cx="1152129" cy="172819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1880" y="620688"/>
            <a:ext cx="5400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Зелёный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винтик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ученик не допустил ни одной ошибки и доволен своей работой;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Желтый винтик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в работе допущены неточности, но работой своей удовлетворен;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Красный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винтик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– допущено много ошибок, работой не доволен.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 descr="1043-5891-thickbox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9552" y="692696"/>
            <a:ext cx="1187254" cy="1512168"/>
          </a:xfrm>
          <a:prstGeom prst="rect">
            <a:avLst/>
          </a:prstGeom>
        </p:spPr>
      </p:pic>
      <p:pic>
        <p:nvPicPr>
          <p:cNvPr id="5" name="Рисунок 4" descr="1043-5889-thickbox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9552" y="4581128"/>
            <a:ext cx="1017127" cy="1561356"/>
          </a:xfrm>
          <a:prstGeom prst="rect">
            <a:avLst/>
          </a:prstGeom>
        </p:spPr>
      </p:pic>
      <p:pic>
        <p:nvPicPr>
          <p:cNvPr id="7" name="Рисунок 6" descr="0002-003-dorogie-deti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404664"/>
            <a:ext cx="3244652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umb_2359_default_news_thumb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1600" y="1740802"/>
            <a:ext cx="7236440" cy="5117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332656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за работу!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9812" y="18864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Когда 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5301208"/>
            <a:ext cx="5004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в</a:t>
            </a:r>
            <a:r>
              <a:rPr lang="ru-RU" sz="7200" b="1" dirty="0" smtClean="0">
                <a:solidFill>
                  <a:srgbClr val="FF0000"/>
                </a:solidFill>
              </a:rPr>
              <a:t>елосипед?</a:t>
            </a:r>
            <a:r>
              <a:rPr lang="ru-RU" sz="7200" b="1" dirty="0" smtClean="0"/>
              <a:t> </a:t>
            </a:r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62880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появился </a:t>
            </a:r>
            <a:endParaRPr lang="ru-RU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155679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 </a:t>
            </a:r>
            <a:endParaRPr lang="ru-RU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14908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изобрели </a:t>
            </a:r>
            <a:endParaRPr lang="ru-RU" sz="7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85293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/>
              <a:t>с</a:t>
            </a:r>
            <a:r>
              <a:rPr lang="ru-RU" sz="7200" b="1" dirty="0" smtClean="0"/>
              <a:t>делали 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1.90751E-6 L 0.14965 -0.2027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0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8" grpId="2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21329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276872"/>
            <a:ext cx="3926240" cy="2548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79912" y="4437112"/>
            <a:ext cx="19442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Велосипед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Выноска 1 3"/>
          <p:cNvSpPr/>
          <p:nvPr/>
        </p:nvSpPr>
        <p:spPr>
          <a:xfrm>
            <a:off x="5940152" y="908720"/>
            <a:ext cx="2880320" cy="1152128"/>
          </a:xfrm>
          <a:prstGeom prst="borderCallout1">
            <a:avLst>
              <a:gd name="adj1" fmla="val 49976"/>
              <a:gd name="adj2" fmla="val -1567"/>
              <a:gd name="adj3" fmla="val 148930"/>
              <a:gd name="adj4" fmla="val -36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Устройство</a:t>
            </a:r>
            <a:endParaRPr lang="ru-RU" sz="4000" b="1" dirty="0"/>
          </a:p>
        </p:txBody>
      </p:sp>
      <p:sp>
        <p:nvSpPr>
          <p:cNvPr id="5" name="Выноска 1 4"/>
          <p:cNvSpPr/>
          <p:nvPr/>
        </p:nvSpPr>
        <p:spPr>
          <a:xfrm flipH="1">
            <a:off x="395536" y="836712"/>
            <a:ext cx="2880320" cy="1152128"/>
          </a:xfrm>
          <a:prstGeom prst="borderCallout1">
            <a:avLst>
              <a:gd name="adj1" fmla="val 49976"/>
              <a:gd name="adj2" fmla="val -1567"/>
              <a:gd name="adj3" fmla="val 148930"/>
              <a:gd name="adj4" fmla="val -36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История</a:t>
            </a:r>
            <a:endParaRPr lang="ru-RU" sz="4000" b="1" dirty="0"/>
          </a:p>
        </p:txBody>
      </p:sp>
      <p:sp>
        <p:nvSpPr>
          <p:cNvPr id="7" name="Выноска 1 6"/>
          <p:cNvSpPr/>
          <p:nvPr/>
        </p:nvSpPr>
        <p:spPr>
          <a:xfrm>
            <a:off x="5868144" y="5373216"/>
            <a:ext cx="3275856" cy="1080120"/>
          </a:xfrm>
          <a:prstGeom prst="borderCallout1">
            <a:avLst>
              <a:gd name="adj1" fmla="val 52454"/>
              <a:gd name="adj2" fmla="val -1394"/>
              <a:gd name="adj3" fmla="val -46109"/>
              <a:gd name="adj4" fmla="val -27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Безопасность</a:t>
            </a:r>
            <a:endParaRPr lang="ru-RU" sz="4000" b="1" dirty="0"/>
          </a:p>
        </p:txBody>
      </p:sp>
      <p:sp>
        <p:nvSpPr>
          <p:cNvPr id="8" name="Выноска 1 7"/>
          <p:cNvSpPr/>
          <p:nvPr/>
        </p:nvSpPr>
        <p:spPr>
          <a:xfrm flipH="1">
            <a:off x="0" y="5373216"/>
            <a:ext cx="3275856" cy="1080120"/>
          </a:xfrm>
          <a:prstGeom prst="borderCallout1">
            <a:avLst>
              <a:gd name="adj1" fmla="val 52454"/>
              <a:gd name="adj2" fmla="val -1394"/>
              <a:gd name="adj3" fmla="val -46109"/>
              <a:gd name="adj4" fmla="val -27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Применение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xiki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8563110" cy="316835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275856" y="378904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FF0000"/>
                </a:solidFill>
              </a:rPr>
              <a:t>0</a:t>
            </a:r>
            <a:endParaRPr lang="ru-RU" sz="239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75856" y="378904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chemeClr val="bg1"/>
                </a:solidFill>
              </a:rPr>
              <a:t>1</a:t>
            </a:r>
            <a:endParaRPr lang="ru-RU" sz="239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75856" y="378904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chemeClr val="bg1"/>
                </a:solidFill>
              </a:rPr>
              <a:t>2</a:t>
            </a:r>
            <a:endParaRPr lang="ru-RU" sz="239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75856" y="378904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chemeClr val="bg1"/>
                </a:solidFill>
              </a:rPr>
              <a:t>3</a:t>
            </a:r>
            <a:endParaRPr lang="ru-RU" sz="239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exact_628x390_818cc4def55409eb934418a76e201048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415295" y="4725144"/>
            <a:ext cx="272870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Владелец\Рабочий стол\Картинки\drai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908720"/>
            <a:ext cx="7927537" cy="5431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83768" y="1886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«Бегунок»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51839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82924" y="5589240"/>
            <a:ext cx="1861075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 из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175253"/>
            <a:ext cx="4775464" cy="646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</a:t>
            </a:r>
            <a:r>
              <a:rPr lang="ru-RU" sz="3600" b="1" dirty="0" err="1" smtClean="0">
                <a:solidFill>
                  <a:srgbClr val="0070C0"/>
                </a:solidFill>
              </a:rPr>
              <a:t>Костотряс</a:t>
            </a:r>
            <a:r>
              <a:rPr lang="ru-RU" sz="3600" b="1" dirty="0" smtClean="0">
                <a:solidFill>
                  <a:srgbClr val="0070C0"/>
                </a:solidFill>
              </a:rPr>
              <a:t>»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fix14.png"/>
          <p:cNvPicPr>
            <a:picLocks noChangeAspect="1"/>
          </p:cNvPicPr>
          <p:nvPr/>
        </p:nvPicPr>
        <p:blipFill>
          <a:blip r:embed="rId3" cstate="email"/>
          <a:srcRect l="20651" r="20000"/>
          <a:stretch>
            <a:fillRect/>
          </a:stretch>
        </p:blipFill>
        <p:spPr>
          <a:xfrm flipH="1">
            <a:off x="539552" y="1412776"/>
            <a:ext cx="273630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1 из 2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332656"/>
            <a:ext cx="4854657" cy="631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24128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«Паук»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fix12.png"/>
          <p:cNvPicPr>
            <a:picLocks noChangeAspect="1"/>
          </p:cNvPicPr>
          <p:nvPr/>
        </p:nvPicPr>
        <p:blipFill>
          <a:blip r:embed="rId3" cstate="email"/>
          <a:srcRect l="9882" r="17523"/>
          <a:stretch>
            <a:fillRect/>
          </a:stretch>
        </p:blipFill>
        <p:spPr>
          <a:xfrm flipH="1">
            <a:off x="5796136" y="1689046"/>
            <a:ext cx="3024336" cy="390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Bicycle_evolution-ru_sv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5102" y="260648"/>
            <a:ext cx="9169102" cy="659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64" y="18864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Лента времени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147</Words>
  <Application>Microsoft Office PowerPoint</Application>
  <PresentationFormat>Экран (4:3)</PresentationFormat>
  <Paragraphs>68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56</cp:revision>
  <dcterms:created xsi:type="dcterms:W3CDTF">2015-01-25T09:36:00Z</dcterms:created>
  <dcterms:modified xsi:type="dcterms:W3CDTF">2015-02-16T16:59:31Z</dcterms:modified>
</cp:coreProperties>
</file>