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A51E-4375-4FC0-8EA3-8CF6C1B8FB9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F42-B87B-4DED-B6C6-C2CA15890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A51E-4375-4FC0-8EA3-8CF6C1B8FB9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F42-B87B-4DED-B6C6-C2CA15890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A51E-4375-4FC0-8EA3-8CF6C1B8FB9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F42-B87B-4DED-B6C6-C2CA15890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A51E-4375-4FC0-8EA3-8CF6C1B8FB9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F42-B87B-4DED-B6C6-C2CA15890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A51E-4375-4FC0-8EA3-8CF6C1B8FB9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F42-B87B-4DED-B6C6-C2CA15890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A51E-4375-4FC0-8EA3-8CF6C1B8FB9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F42-B87B-4DED-B6C6-C2CA15890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A51E-4375-4FC0-8EA3-8CF6C1B8FB9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F42-B87B-4DED-B6C6-C2CA15890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A51E-4375-4FC0-8EA3-8CF6C1B8FB9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F42-B87B-4DED-B6C6-C2CA15890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A51E-4375-4FC0-8EA3-8CF6C1B8FB9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F42-B87B-4DED-B6C6-C2CA15890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A51E-4375-4FC0-8EA3-8CF6C1B8FB9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F42-B87B-4DED-B6C6-C2CA15890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A51E-4375-4FC0-8EA3-8CF6C1B8FB9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6F1F42-B87B-4DED-B6C6-C2CA158900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28A51E-4375-4FC0-8EA3-8CF6C1B8FB9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6F1F42-B87B-4DED-B6C6-C2CA158900C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2860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Открытый  урок по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окружающему  миру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  1 «Б» классе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7772400" cy="3500462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КАК  ЖИВЕТ   СЕМЬЯ?»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 начальных  классов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Абазова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Мадина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Борисовна</a:t>
            </a:r>
          </a:p>
          <a:p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Мадина\Desktop\фото  класс\IMG_60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4286248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sz="6600" dirty="0" smtClean="0">
                <a:solidFill>
                  <a:srgbClr val="7030A0"/>
                </a:solidFill>
              </a:rPr>
              <a:t>Разгадайте  ребус</a:t>
            </a:r>
            <a:endParaRPr lang="ru-RU" sz="6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</a:t>
            </a:r>
            <a:endParaRPr lang="ru-RU" dirty="0"/>
          </a:p>
        </p:txBody>
      </p:sp>
      <p:pic>
        <p:nvPicPr>
          <p:cNvPr id="2050" name="Picture 2" descr="C:\Users\Мадина\Desktop\thCANTAAE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74"/>
            <a:ext cx="4424392" cy="4429145"/>
          </a:xfrm>
          <a:prstGeom prst="rect">
            <a:avLst/>
          </a:prstGeom>
          <a:noFill/>
        </p:spPr>
      </p:pic>
      <p:pic>
        <p:nvPicPr>
          <p:cNvPr id="2051" name="Picture 3" descr="C:\Users\Мадина\Desktop\thCAFH76D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857364"/>
            <a:ext cx="4071966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Семья- это  группа  родственников  живущих  вместе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Мадина\Desktop\thCA0KRWJ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286808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Наш  класс- это  школьная  семья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адина\Desktop\фото  класс\IMG_60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144000" cy="514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sz="6600" dirty="0" smtClean="0">
                <a:solidFill>
                  <a:srgbClr val="C00000"/>
                </a:solidFill>
              </a:rPr>
              <a:t>Что  такое  семья? 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Семья- это счастье,  любовь  и  удача.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Семья – это  летом  поездки  на  дачу.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Семья  -это праздник,  семейные  даты.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Подарки, покупки,  приятные  траты.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Семья – это  труд,  друг  о  друге  забота.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Семья – это  много  домашней  работы.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Семья – это  важно!!!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Семья – это сложно!!!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Но  счастливо  жить  одному  невозможно!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</a:rPr>
              <a:t>ПРАВИЛА  ОБЩЕНИЯ  В  СЕМЬЕ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Любить  друг  друга.</a:t>
            </a: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Уважать  друг  друга.</a:t>
            </a: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Слушать  родителей  и  заботиться  о них.</a:t>
            </a: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Быть честным  и  правдивым.</a:t>
            </a: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Не  огорчать  родителей  поступками  и  учебой.</a:t>
            </a: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6.Не  держать обиду  на  родителей.</a:t>
            </a: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 Не  требовать  от  родителей  исполнения  всех  своих  желаний.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Всегда  будьте  вместе.  Любовь  берегите,</a:t>
            </a:r>
            <a:br>
              <a:rPr lang="ru-RU" sz="3200" dirty="0" smtClean="0"/>
            </a:br>
            <a:r>
              <a:rPr lang="ru-RU" sz="3200" dirty="0" smtClean="0"/>
              <a:t>Обиды  и  ссоры  подальше  гоните,</a:t>
            </a:r>
            <a:br>
              <a:rPr lang="ru-RU" sz="3200" dirty="0" smtClean="0"/>
            </a:br>
            <a:r>
              <a:rPr lang="ru-RU" sz="3200" dirty="0" smtClean="0"/>
              <a:t>Хочу, чтоб  про  нас  говорили  друзья:</a:t>
            </a:r>
            <a:br>
              <a:rPr lang="ru-RU" sz="3200" dirty="0" smtClean="0"/>
            </a:br>
            <a:r>
              <a:rPr lang="ru-RU" sz="3200" dirty="0" smtClean="0"/>
              <a:t>Какая   хорошая  Ваша  семья!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адина\Desktop\thCAQD1P9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8715436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163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Открытый  урок по окружающему  миру В  1 «Б» классе</vt:lpstr>
      <vt:lpstr>       Разгадайте  ребус</vt:lpstr>
      <vt:lpstr>Семья- это  группа  родственников  живущих  вместе</vt:lpstr>
      <vt:lpstr>Наш  класс- это  школьная  семья</vt:lpstr>
      <vt:lpstr>        Что  такое  семья? </vt:lpstr>
      <vt:lpstr>ПРАВИЛА  ОБЩЕНИЯ  В  СЕМЬЕ</vt:lpstr>
      <vt:lpstr>Всегда  будьте  вместе.  Любовь  берегите, Обиды  и  ссоры  подальше  гоните, Хочу, чтоб  про  нас  говорили  друзья: Какая   хорошая  Ваша  семья!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 урок по окружающему  миру В  1 «Б» классе</dc:title>
  <dc:creator>Мадина</dc:creator>
  <cp:lastModifiedBy>Мадина</cp:lastModifiedBy>
  <cp:revision>10</cp:revision>
  <dcterms:created xsi:type="dcterms:W3CDTF">2014-11-08T09:15:37Z</dcterms:created>
  <dcterms:modified xsi:type="dcterms:W3CDTF">2014-11-13T05:17:15Z</dcterms:modified>
</cp:coreProperties>
</file>