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0CE23-25D8-4CCF-9625-A272AD58F12A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20AA89-E431-4C9D-BCF7-67FC1B7032F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7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7203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2 класс</a:t>
            </a:r>
            <a:endParaRPr lang="ru-RU" sz="4400" dirty="0"/>
          </a:p>
        </p:txBody>
      </p:sp>
      <p:pic>
        <p:nvPicPr>
          <p:cNvPr id="10" name="Рисунок 9" descr="e1076c30d2a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834749" y="-1048955"/>
            <a:ext cx="5474502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14414" y="1714488"/>
            <a:ext cx="61436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БРЕЙН-РИНГ</a:t>
            </a:r>
          </a:p>
          <a:p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русскому языку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4437112"/>
            <a:ext cx="3289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</a:t>
            </a:r>
          </a:p>
          <a:p>
            <a:pPr algn="ctr"/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Осадчук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Оксана Николаевна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6" name="Рисунок 15" descr="H:\Documents and Settings\Евгений\Local Settings\Temporary Internet Files\Content.IE5\VO02OGDZ\MC900233954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714752"/>
            <a:ext cx="20859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9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8958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Попробуйте разобрать, что было написано в записке.</a:t>
            </a:r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Рыбу не скотина крыше съел.</a:t>
            </a:r>
          </a:p>
          <a:p>
            <a:pPr>
              <a:buNone/>
            </a:pP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r>
              <a:rPr lang="ru-RU" sz="4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Рыбу нес кот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и на крыше съел.</a:t>
            </a:r>
          </a:p>
          <a:p>
            <a:pPr>
              <a:buNone/>
            </a:pP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472518" cy="2643206"/>
          </a:xfrm>
        </p:spPr>
        <p:txBody>
          <a:bodyPr>
            <a:prstTxWarp prst="textWave1">
              <a:avLst>
                <a:gd name="adj1" fmla="val 12500"/>
                <a:gd name="adj2" fmla="val -1145"/>
              </a:avLst>
            </a:prstTxWarp>
            <a:normAutofit/>
          </a:bodyPr>
          <a:lstStyle/>
          <a:p>
            <a: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/>
            </a:r>
            <a:br>
              <a:rPr lang="ru-RU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</a:br>
            <a:endParaRPr lang="ru-RU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4" name="Рисунок 3" descr="e1076c30d2a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906187" y="-691797"/>
            <a:ext cx="5331626" cy="871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Оксана\Картинки\училки\rk8_teache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0"/>
            <a:ext cx="2857500" cy="2705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2571744"/>
            <a:ext cx="6429420" cy="2871075"/>
          </a:xfrm>
          <a:prstGeom prst="rect">
            <a:avLst/>
          </a:prstGeom>
          <a:noFill/>
        </p:spPr>
        <p:txBody>
          <a:bodyPr wrap="square" rtlCol="0">
            <a:prstTxWarp prst="textWave1">
              <a:avLst>
                <a:gd name="adj1" fmla="val 5262"/>
                <a:gd name="adj2" fmla="val 0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Подведение итогов</a:t>
            </a:r>
            <a:br>
              <a:rPr lang="ru-RU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</a:br>
            <a:r>
              <a:rPr lang="ru-RU" sz="54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</a:rPr>
              <a:t>Слово жюри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1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2436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твёрдые согласные в скороговорке.</a:t>
            </a:r>
          </a:p>
          <a:p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Летели лебеди с лебедятами.</a:t>
            </a:r>
          </a:p>
          <a:p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1143000"/>
          </a:xfrm>
        </p:spPr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2</a:t>
            </a:r>
            <a:endParaRPr lang="ru-RU" sz="11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Расшифруй слова, найди «лишнее».</a:t>
            </a:r>
          </a:p>
          <a:p>
            <a:r>
              <a:rPr lang="ru-RU" sz="5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ЖЫИЛ</a:t>
            </a:r>
          </a:p>
          <a:p>
            <a:r>
              <a:rPr lang="ru-RU" sz="5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АНСКИ</a:t>
            </a:r>
          </a:p>
          <a:p>
            <a:r>
              <a:rPr lang="ru-RU" sz="5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КЬИОНК</a:t>
            </a:r>
          </a:p>
          <a:p>
            <a:r>
              <a:rPr lang="ru-RU" sz="5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НОЛС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500306"/>
            <a:ext cx="368812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ЛЫЖИ</a:t>
            </a:r>
          </a:p>
          <a:p>
            <a:r>
              <a:rPr lang="ru-RU" sz="6000" b="1" dirty="0" smtClean="0">
                <a:solidFill>
                  <a:srgbClr val="C00000"/>
                </a:solidFill>
              </a:rPr>
              <a:t>САНКИ</a:t>
            </a:r>
          </a:p>
          <a:p>
            <a:r>
              <a:rPr lang="ru-RU" sz="6000" b="1" dirty="0" smtClean="0">
                <a:solidFill>
                  <a:srgbClr val="C00000"/>
                </a:solidFill>
              </a:rPr>
              <a:t>КОНЬКИ</a:t>
            </a:r>
          </a:p>
          <a:p>
            <a:r>
              <a:rPr lang="ru-RU" sz="6000" b="1" u="sng" dirty="0" smtClean="0">
                <a:solidFill>
                  <a:srgbClr val="C00000"/>
                </a:solidFill>
              </a:rPr>
              <a:t>СЛОН</a:t>
            </a:r>
            <a:endParaRPr lang="ru-RU" sz="60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3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Разгадай ребусы.</a:t>
            </a:r>
          </a:p>
          <a:p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2" descr="C:\Users\User\Desktop\ребусы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850836"/>
            <a:ext cx="3939714" cy="250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User\Desktop\ребусы\14fe59dd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1214422"/>
            <a:ext cx="3857619" cy="284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ребусы\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4678" y="4071942"/>
            <a:ext cx="3468530" cy="250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5720" y="428625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рука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2396" y="3714752"/>
            <a:ext cx="1332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каток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6072206"/>
            <a:ext cx="1590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грабли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4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610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 слова . Произнеси звуки в обратном порядке . Назовите слова, которые получились.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ДОГ     КОТ        АРАБ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КОД     ТОК        ПАРА</a:t>
            </a:r>
          </a:p>
          <a:p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5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каком языке написаны эти слова? Попробуй их прочитать.</a:t>
            </a:r>
          </a:p>
          <a:p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28596" y="2714621"/>
            <a:ext cx="8358245" cy="2714643"/>
          </a:xfrm>
        </p:spPr>
        <p:txBody>
          <a:bodyPr vert="wordArtVert" anchor="ctr">
            <a:normAutofit fontScale="77500" lnSpcReduction="20000"/>
          </a:bodyPr>
          <a:lstStyle/>
          <a:p>
            <a:pPr>
              <a:buNone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смекалка во всяком деле поможет</a:t>
            </a:r>
          </a:p>
          <a:p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5929330"/>
            <a:ext cx="8045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Смекалка во всяком деле поможет.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43998" cy="1285884"/>
          </a:xfrm>
        </p:spPr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6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286412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Вам дано несколько фразеологических оборотов с одинаковыми словами, замененными точкам. Отгадай их.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… об …. .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 … вон плохо.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Мастер на все … .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Сидеть сложа … .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Золотые … .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… сняло.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7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92922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Проделки Бабы  Яги» Баба Яга перепутала все буквы в именах сказочных героев. Восстанови их.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АЛЬМВАИН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НУАТБИОР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ШУЛОКАЗ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ЧАТЯПОК</a:t>
            </a:r>
          </a:p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ЛЕЯМЕ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3071810"/>
            <a:ext cx="29466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МАЛЬВИНА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БУРАТИНО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ЗОЛУШКА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ПЯТАЧОК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ЕМЕЛЯ</a:t>
            </a:r>
            <a:endParaRPr lang="ru-RU" b="1" dirty="0"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ЗАДАНИЕ 8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4967302"/>
          </a:xfrm>
        </p:spPr>
        <p:txBody>
          <a:bodyPr/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слова можно составить из букв слова </a:t>
            </a:r>
          </a:p>
          <a:p>
            <a:pPr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ru-RU" sz="11500" b="1" dirty="0" smtClean="0">
                <a:solidFill>
                  <a:srgbClr val="C00000"/>
                </a:solidFill>
              </a:rPr>
              <a:t>ГРАМОТЕЙ</a:t>
            </a:r>
            <a:endParaRPr lang="ru-RU" sz="11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207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ЕБ</dc:creator>
  <cp:lastModifiedBy>1</cp:lastModifiedBy>
  <cp:revision>20</cp:revision>
  <dcterms:created xsi:type="dcterms:W3CDTF">2012-02-11T09:10:34Z</dcterms:created>
  <dcterms:modified xsi:type="dcterms:W3CDTF">2014-08-12T08:19:00Z</dcterms:modified>
</cp:coreProperties>
</file>