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6" r:id="rId4"/>
    <p:sldId id="258" r:id="rId5"/>
    <p:sldId id="259" r:id="rId6"/>
    <p:sldId id="261" r:id="rId7"/>
    <p:sldId id="260" r:id="rId8"/>
    <p:sldId id="262" r:id="rId9"/>
    <p:sldId id="264" r:id="rId10"/>
    <p:sldId id="273" r:id="rId11"/>
    <p:sldId id="267" r:id="rId12"/>
    <p:sldId id="268" r:id="rId13"/>
    <p:sldId id="269" r:id="rId14"/>
    <p:sldId id="270" r:id="rId15"/>
    <p:sldId id="272" r:id="rId16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42" d="100"/>
          <a:sy n="42" d="100"/>
        </p:scale>
        <p:origin x="-2196" y="-83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5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45704-9673-4887-B89F-E2D96C4460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DBF87-1550-407E-8FE5-14450D2384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EA532-584F-4BCA-A683-11953781A96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B40B7-AC32-4D38-9C5F-6A4B3BBDE6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DF30A-2D4C-402D-958F-526EA4E7D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9F7B2-DCBF-4929-AE51-EF4479591B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FF79F-ED82-4F7A-9ED0-B93B4E323D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F5B30-2E3E-43AA-B6DC-803EB4E0B3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61749-9922-4380-8135-D8194EECDB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B31D6-7FFA-41FD-8BBC-575C605CE9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E4F4E-9B8F-4B73-8504-72C0F5DD5B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C696B-64C4-45C2-A86C-AB1C763171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9B7A6-D150-4A6A-97E8-31A07AECA2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3D142-3ABF-4EC6-81F2-00B9EDC3B2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0319-5B8B-4A01-B2D5-029C521D0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8F514-033F-4BB0-AC60-2C5600E94A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489D4-C8A7-40F9-81B1-568C1B805B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0FD1F-77B9-42A6-97EC-0F6D1992A0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8BDB1-90B0-4B74-BAA7-BF67962814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C3CE6-7A76-4287-8402-0506967019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27544"/>
            <a:ext cx="5111751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72844-939E-4737-9E5A-070B0BDE45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2A497-45AA-4041-86B5-0EB5AAF41F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10946-B28B-4618-A351-9C548C09B3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7F152-D00B-4779-BF61-6066DDAACE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6086C-AA00-426F-995C-9413EFACBD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E7896-562B-45ED-AF57-D6870881E8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13C94-0882-4116-974A-9B7718E2E4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7B96E-032D-41B7-9C59-DDBA85CB7D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0D82A-C1DB-4BF3-A5CB-8D5E1BCE84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97AB8-8E27-4861-8A32-620B6C291F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DCDD7-F11F-4966-94B8-C6102CBD00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12DAA-A48E-432F-A3A4-3A2F7D61BE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29729-D1E8-4728-A928-52FFA3F890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ACADD-0397-4D42-B061-0ECD43CBC6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CBAC8-3FAD-4ED4-8946-D588262CEC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9F61-79B7-4DF3-B9C4-807E247EDA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6D45B-D05D-4EE8-B102-9308440982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5431B-B779-4528-B507-17631CFD64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8DA7A-306E-4951-BCBD-7D2225E9CE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59228-8F8A-48DC-82D3-2DB9A05880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27544"/>
            <a:ext cx="5111751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54DFE-D177-4072-B8E8-FD2065180F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6FE89-0476-4A16-A596-5CD316B8C6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B6912-37F6-433B-99EB-D0ED15CE2E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CDA8A-C43D-4F5F-A36A-271BAAC8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28866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719ED4-3381-455B-8E3C-635F938FA1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37C2A5-2553-4A6C-AA92-4CF687CB63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28866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36E352-717F-40F2-8689-BC7DC874E2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3C2C1B-D7CF-44AA-B41F-D625B97810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фон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5009"/>
            <a:ext cx="9144000" cy="5715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2197426"/>
            <a:ext cx="8029604" cy="2321736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Дикие и домашние животные</a:t>
            </a:r>
            <a:r>
              <a:rPr lang="ru-RU" sz="6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.</a:t>
            </a: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endParaRPr lang="ru-RU" sz="6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11762" y="1"/>
            <a:ext cx="6446491" cy="1837387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Василенко М. П.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ГБС(К)ОУ школа №22 г. Армавира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" name="Picture 2" descr="http://img11.nnm.ru/2/0/2/b/9/598aae3e7cb08db1d679537f5db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6" y="238127"/>
            <a:ext cx="7488237" cy="4680479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42941" y="5060158"/>
            <a:ext cx="8143875" cy="535781"/>
          </a:xfrm>
        </p:spPr>
        <p:txBody>
          <a:bodyPr rtlCol="0">
            <a:normAutofit fontScale="2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latin typeface="Comic Sans MS" pitchFamily="66" charset="0"/>
                <a:cs typeface="Arial" pitchFamily="34" charset="0"/>
              </a:rPr>
              <a:t>Зимой беленький, летом серенький,</a:t>
            </a:r>
            <a:br>
              <a:rPr lang="ru-RU" sz="9600" b="1" dirty="0" smtClean="0">
                <a:latin typeface="Comic Sans MS" pitchFamily="66" charset="0"/>
                <a:cs typeface="Arial" pitchFamily="34" charset="0"/>
              </a:rPr>
            </a:br>
            <a:r>
              <a:rPr lang="ru-RU" sz="9600" b="1" dirty="0" smtClean="0">
                <a:latin typeface="Comic Sans MS" pitchFamily="66" charset="0"/>
                <a:cs typeface="Arial" pitchFamily="34" charset="0"/>
              </a:rPr>
              <a:t>Никого не обижает, а сам всех боится.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0" name="Picture 2" descr="http://img-eburg.fotki.yandex.ru/get/24/aisdom777.b/0_a8b1_2a6db3d9_X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793" b="793"/>
          <a:stretch>
            <a:fillRect/>
          </a:stretch>
        </p:blipFill>
        <p:spPr>
          <a:xfrm>
            <a:off x="259363" y="132097"/>
            <a:ext cx="8489105" cy="5305691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42941" y="4941096"/>
            <a:ext cx="8143875" cy="773906"/>
          </a:xfrm>
        </p:spPr>
        <p:txBody>
          <a:bodyPr rtlCol="0">
            <a:normAutofit fontScale="3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400" b="1" dirty="0" smtClean="0">
                <a:latin typeface="Comic Sans MS" pitchFamily="66" charset="0"/>
                <a:cs typeface="Arial" pitchFamily="34" charset="0"/>
              </a:rPr>
              <a:t>В дупле на старом дубе живу в густом лесу,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400" b="1" dirty="0" smtClean="0">
                <a:latin typeface="Comic Sans MS" pitchFamily="66" charset="0"/>
                <a:cs typeface="Arial" pitchFamily="34" charset="0"/>
              </a:rPr>
              <a:t>Хожу в пушистой шубе, орешки я грызу.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" name="Picture 2" descr="http://wallpaper.com.ua/wallpaper/animals/fox_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>
            <a:off x="971602" y="1"/>
            <a:ext cx="7235637" cy="513419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5179221"/>
            <a:ext cx="9144000" cy="416719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100" b="1" dirty="0" smtClean="0">
                <a:latin typeface="Comic Sans MS" pitchFamily="66" charset="0"/>
                <a:cs typeface="Arial" pitchFamily="34" charset="0"/>
              </a:rPr>
              <a:t>Рыжая, пушистая, бегает зимой, заметает след метлой.</a:t>
            </a:r>
            <a:r>
              <a:rPr lang="ru-RU" sz="3100" b="1" dirty="0" smtClean="0">
                <a:latin typeface="Comic Sans MS" pitchFamily="66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6" name="Picture 2" descr="http://salesgu.ru/wp-content/uploads/2011/12/31-%D0%B4%D0%B5%D0%BA%D0%B0%D0%B1%D1%80%D1%8F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103" r="3103"/>
          <a:stretch>
            <a:fillRect/>
          </a:stretch>
        </p:blipFill>
        <p:spPr>
          <a:xfrm>
            <a:off x="355372" y="177101"/>
            <a:ext cx="8393095" cy="5245684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00316" y="4941096"/>
            <a:ext cx="3929063" cy="773906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latin typeface="Comic Sans MS" pitchFamily="66" charset="0"/>
              </a:rPr>
              <a:t>Не портной, а всю жизнь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latin typeface="Comic Sans MS" pitchFamily="66" charset="0"/>
              </a:rPr>
              <a:t>С иголками ходит. 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Pictures\c5828da12e39a2cf1804e597fdd37ccd_f5be22353d1547ca86da7489b9e4a55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lum bright="20000"/>
          </a:blip>
          <a:srcRect t="135" b="135"/>
          <a:stretch>
            <a:fillRect/>
          </a:stretch>
        </p:blipFill>
        <p:spPr bwMode="auto">
          <a:xfrm>
            <a:off x="259363" y="240617"/>
            <a:ext cx="8489105" cy="53056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717373"/>
            <a:ext cx="7200800" cy="3426127"/>
          </a:xfrm>
        </p:spPr>
        <p:txBody>
          <a:bodyPr/>
          <a:lstStyle/>
          <a:p>
            <a:pPr algn="ctr"/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Дикие</a:t>
            </a:r>
          </a:p>
          <a:p>
            <a:pPr algn="ctr"/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9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фото\2013-05-26 фото\DSC_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37254"/>
            <a:ext cx="8532440" cy="4740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Pictures\жив фото\hondanimallifefound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76250"/>
            <a:ext cx="7620000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Pictures\жив фото\slide0010_image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8" y="329759"/>
            <a:ext cx="8417637" cy="5385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Pictures\жив фото\1224440288_0_2ab9_12de279e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8" y="429725"/>
            <a:ext cx="7992887" cy="49904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Pictures\жив фото\10769988_2f690b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8" y="95250"/>
            <a:ext cx="8286751" cy="55245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Pictures\e57157e44295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539552" y="337220"/>
            <a:ext cx="8280920" cy="51755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Домашние</a:t>
            </a:r>
            <a:b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9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0" name="Picture 2" descr="http://img-eburg.fotki.yandex.ru/get/3002/karenina-1177.4/0_1ea2c_abf2dab6_X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212" r="2212"/>
          <a:stretch>
            <a:fillRect/>
          </a:stretch>
        </p:blipFill>
        <p:spPr>
          <a:xfrm>
            <a:off x="355372" y="222107"/>
            <a:ext cx="8537111" cy="5335694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5" name="Текст 5"/>
          <p:cNvSpPr>
            <a:spLocks noGrp="1"/>
          </p:cNvSpPr>
          <p:nvPr>
            <p:ph type="body" sz="half" idx="2"/>
          </p:nvPr>
        </p:nvSpPr>
        <p:spPr>
          <a:xfrm>
            <a:off x="1714502" y="4941096"/>
            <a:ext cx="6572251" cy="773906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Comic Sans MS" pitchFamily="66" charset="0"/>
              </a:rPr>
              <a:t>Серый, зубастый, по полям рыщет, 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Телят, ягнят ищет. 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73</Words>
  <Application>Microsoft Office PowerPoint</Application>
  <PresentationFormat>Экран (16:10)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1_Тема Office</vt:lpstr>
      <vt:lpstr>2_Тема Office</vt:lpstr>
      <vt:lpstr>Дикие и домашние животные. </vt:lpstr>
      <vt:lpstr>Слайд 2</vt:lpstr>
      <vt:lpstr>Слайд 3</vt:lpstr>
      <vt:lpstr>Слайд 4</vt:lpstr>
      <vt:lpstr>Слайд 5</vt:lpstr>
      <vt:lpstr>Слайд 6</vt:lpstr>
      <vt:lpstr>   Домашние животные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и домашние животные нашего края. </dc:title>
  <dc:creator>1</dc:creator>
  <cp:lastModifiedBy>1</cp:lastModifiedBy>
  <cp:revision>5</cp:revision>
  <dcterms:created xsi:type="dcterms:W3CDTF">2014-02-10T17:34:46Z</dcterms:created>
  <dcterms:modified xsi:type="dcterms:W3CDTF">2014-02-22T17:40:47Z</dcterms:modified>
</cp:coreProperties>
</file>