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62" r:id="rId4"/>
    <p:sldId id="265" r:id="rId5"/>
    <p:sldId id="266" r:id="rId6"/>
    <p:sldId id="288" r:id="rId7"/>
    <p:sldId id="290" r:id="rId8"/>
    <p:sldId id="297" r:id="rId9"/>
    <p:sldId id="275" r:id="rId10"/>
    <p:sldId id="28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29" autoAdjust="0"/>
    <p:restoredTop sz="98962" autoAdjust="0"/>
  </p:normalViewPr>
  <p:slideViewPr>
    <p:cSldViewPr>
      <p:cViewPr varScale="1">
        <p:scale>
          <a:sx n="43" d="100"/>
          <a:sy n="43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204864"/>
            <a:ext cx="6057920" cy="4653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Глазунова Л.В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0"/>
            <a:ext cx="8458200" cy="45811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</a:t>
            </a:r>
            <a:r>
              <a:rPr lang="ru-RU" sz="7300" dirty="0" smtClean="0">
                <a:solidFill>
                  <a:srgbClr val="C00000"/>
                </a:solidFill>
              </a:rPr>
              <a:t>Сказки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6700" dirty="0" smtClean="0">
                <a:solidFill>
                  <a:srgbClr val="C00000"/>
                </a:solidFill>
              </a:rPr>
              <a:t>   </a:t>
            </a:r>
            <a:br>
              <a:rPr lang="ru-RU" sz="6700" dirty="0" smtClean="0">
                <a:solidFill>
                  <a:srgbClr val="C00000"/>
                </a:solidFill>
              </a:rPr>
            </a:br>
            <a:r>
              <a:rPr lang="ru-RU" sz="6700" dirty="0" smtClean="0">
                <a:solidFill>
                  <a:srgbClr val="C00000"/>
                </a:solidFill>
              </a:rPr>
              <a:t>   про   предлоги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smtClean="0">
                <a:solidFill>
                  <a:srgbClr val="C00000"/>
                </a:solidFill>
              </a:rPr>
              <a:t>                </a:t>
            </a:r>
            <a:r>
              <a:rPr lang="ru-RU" sz="3100" dirty="0" smtClean="0">
                <a:solidFill>
                  <a:srgbClr val="C00000"/>
                </a:solidFill>
              </a:rPr>
              <a:t>часть 1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877272"/>
            <a:ext cx="264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Учитель - логопед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Сказка</a:t>
            </a:r>
            <a:r>
              <a:rPr lang="ru-RU" b="1" dirty="0" smtClean="0"/>
              <a:t>  «</a:t>
            </a:r>
            <a:r>
              <a:rPr lang="ru-RU" sz="4000" b="1" dirty="0" smtClean="0"/>
              <a:t>В</a:t>
            </a:r>
            <a:r>
              <a:rPr lang="ru-RU" b="1" dirty="0" smtClean="0"/>
              <a:t>олшебные ножницы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PP3900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214422"/>
            <a:ext cx="2507752" cy="3643338"/>
          </a:xfrm>
        </p:spPr>
      </p:pic>
      <p:pic>
        <p:nvPicPr>
          <p:cNvPr id="5" name="Рисунок 4" descr="0002-902-CHja-eto-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5396353"/>
            <a:ext cx="2571768" cy="143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500174"/>
            <a:ext cx="470353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ВПЕРЕДИ</a:t>
            </a:r>
          </a:p>
          <a:p>
            <a:r>
              <a:rPr lang="ru-RU" sz="3600" b="1" dirty="0" smtClean="0"/>
              <a:t>В</a:t>
            </a:r>
            <a:r>
              <a:rPr lang="en-US" sz="3600" b="1" dirty="0" smtClean="0"/>
              <a:t> | </a:t>
            </a:r>
            <a:r>
              <a:rPr lang="ru-RU" sz="4000" b="1" dirty="0" smtClean="0"/>
              <a:t>ПЕРЕД</a:t>
            </a:r>
            <a:r>
              <a:rPr lang="en-US" sz="4000" b="1" dirty="0" smtClean="0"/>
              <a:t> </a:t>
            </a:r>
            <a:r>
              <a:rPr lang="en-US" sz="3600" b="1" dirty="0" smtClean="0"/>
              <a:t>| </a:t>
            </a:r>
            <a:r>
              <a:rPr lang="ru-RU" sz="3600" b="1" dirty="0" smtClean="0"/>
              <a:t>И</a:t>
            </a:r>
          </a:p>
          <a:p>
            <a:r>
              <a:rPr lang="ru-RU" sz="8000" b="1" dirty="0" smtClean="0"/>
              <a:t>    ПЕРЕД</a:t>
            </a:r>
            <a:endParaRPr lang="ru-RU" sz="8000" b="1" dirty="0"/>
          </a:p>
        </p:txBody>
      </p:sp>
      <p:sp>
        <p:nvSpPr>
          <p:cNvPr id="7" name="Куб 6"/>
          <p:cNvSpPr/>
          <p:nvPr/>
        </p:nvSpPr>
        <p:spPr>
          <a:xfrm>
            <a:off x="1571604" y="442913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4414" y="5929330"/>
            <a:ext cx="700086" cy="771524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002-003-K.-Krasnuju.jpg"/>
          <p:cNvPicPr>
            <a:picLocks noChangeAspect="1"/>
          </p:cNvPicPr>
          <p:nvPr/>
        </p:nvPicPr>
        <p:blipFill>
          <a:blip r:embed="rId4" cstate="print"/>
          <a:srcRect l="16163" t="77189" r="3756" b="7856"/>
          <a:stretch>
            <a:fillRect/>
          </a:stretch>
        </p:blipFill>
        <p:spPr>
          <a:xfrm>
            <a:off x="4000496" y="4643446"/>
            <a:ext cx="5072098" cy="78581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</a:t>
            </a:r>
            <a:r>
              <a:rPr lang="ru-RU" b="1" dirty="0" err="1" smtClean="0"/>
              <a:t>запомниТь</a:t>
            </a:r>
            <a:r>
              <a:rPr lang="ru-RU" b="1" dirty="0" smtClean="0"/>
              <a:t> !</a:t>
            </a:r>
            <a:endParaRPr lang="ru-RU" b="1" dirty="0"/>
          </a:p>
        </p:txBody>
      </p:sp>
      <p:pic>
        <p:nvPicPr>
          <p:cNvPr id="4" name="Содержимое 3" descr="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572428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357950" y="2714620"/>
            <a:ext cx="1000132" cy="1057276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</a:t>
            </a:r>
            <a:endParaRPr lang="ru-RU" sz="3200" dirty="0"/>
          </a:p>
        </p:txBody>
      </p:sp>
      <p:sp>
        <p:nvSpPr>
          <p:cNvPr id="4" name="Куб 3"/>
          <p:cNvSpPr/>
          <p:nvPr/>
        </p:nvSpPr>
        <p:spPr>
          <a:xfrm>
            <a:off x="2928926" y="1714488"/>
            <a:ext cx="3643338" cy="35004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3357562"/>
            <a:ext cx="1200152" cy="1214446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3786182" y="1214422"/>
            <a:ext cx="1128714" cy="1143008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786182" y="5214950"/>
            <a:ext cx="1128714" cy="1143008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786182" y="0"/>
            <a:ext cx="1128714" cy="1071546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857224" y="5429264"/>
            <a:ext cx="1414466" cy="1285884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Перед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7" grpId="1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магнитный диск 10"/>
          <p:cNvSpPr/>
          <p:nvPr/>
        </p:nvSpPr>
        <p:spPr>
          <a:xfrm>
            <a:off x="2857488" y="5072074"/>
            <a:ext cx="1000132" cy="1785926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bdd2efa15act.jpg"/>
          <p:cNvPicPr>
            <a:picLocks noChangeAspect="1"/>
          </p:cNvPicPr>
          <p:nvPr/>
        </p:nvPicPr>
        <p:blipFill>
          <a:blip r:embed="rId2" cstate="print"/>
          <a:srcRect b="-9302"/>
          <a:stretch>
            <a:fillRect/>
          </a:stretch>
        </p:blipFill>
        <p:spPr>
          <a:xfrm>
            <a:off x="357158" y="956137"/>
            <a:ext cx="7916641" cy="6902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052514"/>
          </a:xfrm>
        </p:spPr>
        <p:txBody>
          <a:bodyPr/>
          <a:lstStyle/>
          <a:p>
            <a:r>
              <a:rPr lang="ru-RU" dirty="0" smtClean="0"/>
              <a:t>«Сказка про маленькие слова»</a:t>
            </a:r>
            <a:endParaRPr lang="ru-RU" dirty="0"/>
          </a:p>
        </p:txBody>
      </p:sp>
      <p:pic>
        <p:nvPicPr>
          <p:cNvPr id="4" name="Содержимое 3" descr="PP39005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077202"/>
            <a:ext cx="2500330" cy="3632554"/>
          </a:xfrm>
        </p:spPr>
      </p:pic>
      <p:sp>
        <p:nvSpPr>
          <p:cNvPr id="5" name="Куб 4"/>
          <p:cNvSpPr/>
          <p:nvPr/>
        </p:nvSpPr>
        <p:spPr>
          <a:xfrm>
            <a:off x="5214942" y="142873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д</a:t>
            </a:r>
            <a:endParaRPr lang="ru-RU" sz="4400" dirty="0"/>
          </a:p>
        </p:txBody>
      </p:sp>
      <p:sp>
        <p:nvSpPr>
          <p:cNvPr id="7" name="Куб 6"/>
          <p:cNvSpPr/>
          <p:nvPr/>
        </p:nvSpPr>
        <p:spPr>
          <a:xfrm>
            <a:off x="6357950" y="1428736"/>
            <a:ext cx="1214446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</a:t>
            </a:r>
            <a:endParaRPr lang="ru-RU" sz="4400" dirty="0"/>
          </a:p>
        </p:txBody>
      </p:sp>
      <p:sp>
        <p:nvSpPr>
          <p:cNvPr id="8" name="Куб 7"/>
          <p:cNvSpPr/>
          <p:nvPr/>
        </p:nvSpPr>
        <p:spPr>
          <a:xfrm>
            <a:off x="7572396" y="1428736"/>
            <a:ext cx="1285884" cy="1214446"/>
          </a:xfrm>
          <a:prstGeom prst="cube">
            <a:avLst>
              <a:gd name="adj" fmla="val 2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</a:t>
            </a:r>
            <a:endParaRPr lang="ru-RU" sz="4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42910" y="3143248"/>
            <a:ext cx="3203844" cy="3573606"/>
            <a:chOff x="642910" y="3143248"/>
            <a:chExt cx="3203844" cy="3573606"/>
          </a:xfrm>
        </p:grpSpPr>
        <p:sp>
          <p:nvSpPr>
            <p:cNvPr id="12" name="Куб 11"/>
            <p:cNvSpPr/>
            <p:nvPr/>
          </p:nvSpPr>
          <p:spPr>
            <a:xfrm>
              <a:off x="1643042" y="3857628"/>
              <a:ext cx="1214446" cy="285749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Цилиндр 12"/>
            <p:cNvSpPr/>
            <p:nvPr/>
          </p:nvSpPr>
          <p:spPr>
            <a:xfrm>
              <a:off x="642910" y="5500702"/>
              <a:ext cx="914400" cy="121615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1571604" y="3143248"/>
              <a:ext cx="1489332" cy="985838"/>
            </a:xfrm>
            <a:prstGeom prst="triangl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Цилиндр 14"/>
            <p:cNvSpPr/>
            <p:nvPr/>
          </p:nvSpPr>
          <p:spPr>
            <a:xfrm>
              <a:off x="2857488" y="5429264"/>
              <a:ext cx="914400" cy="1216152"/>
            </a:xfrm>
            <a:prstGeom prst="can">
              <a:avLst/>
            </a:prstGeom>
            <a:solidFill>
              <a:srgbClr val="ED17A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2786050" y="4643446"/>
              <a:ext cx="1060704" cy="91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e6d6c129737t.jpg"/>
          <p:cNvPicPr>
            <a:picLocks noChangeAspect="1"/>
          </p:cNvPicPr>
          <p:nvPr/>
        </p:nvPicPr>
        <p:blipFill>
          <a:blip r:embed="rId2" cstate="print"/>
          <a:srcRect l="27763" t="2564"/>
          <a:stretch>
            <a:fillRect/>
          </a:stretch>
        </p:blipFill>
        <p:spPr>
          <a:xfrm>
            <a:off x="0" y="1357298"/>
            <a:ext cx="9144000" cy="5786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dirty="0" smtClean="0"/>
              <a:t>Сказка         «Волшебные очки»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650544"/>
            <a:ext cx="3001025" cy="4510974"/>
          </a:xfrm>
        </p:spPr>
      </p:pic>
      <p:pic>
        <p:nvPicPr>
          <p:cNvPr id="7" name="Рисунок 6" descr="0002-002-V.-TSvety-stojat-v-va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0189" y="4500570"/>
            <a:ext cx="3405497" cy="2071678"/>
          </a:xfrm>
          <a:prstGeom prst="rect">
            <a:avLst/>
          </a:prstGeom>
        </p:spPr>
      </p:pic>
      <p:sp>
        <p:nvSpPr>
          <p:cNvPr id="8" name="Куб 7"/>
          <p:cNvSpPr/>
          <p:nvPr/>
        </p:nvSpPr>
        <p:spPr>
          <a:xfrm>
            <a:off x="1785918" y="450057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00232" y="4929198"/>
            <a:ext cx="557210" cy="628648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то001.jpg"/>
          <p:cNvPicPr>
            <a:picLocks noChangeAspect="1"/>
          </p:cNvPicPr>
          <p:nvPr/>
        </p:nvPicPr>
        <p:blipFill>
          <a:blip r:embed="rId5" cstate="print"/>
          <a:srcRect l="6667" t="25000" r="5000" b="8333"/>
          <a:stretch>
            <a:fillRect/>
          </a:stretch>
        </p:blipFill>
        <p:spPr>
          <a:xfrm>
            <a:off x="4572000" y="1357298"/>
            <a:ext cx="4377810" cy="2643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7686" y="5286388"/>
            <a:ext cx="715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В</a:t>
            </a:r>
            <a:endParaRPr lang="ru-RU" sz="72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3-024-Gradatsija.jpg"/>
          <p:cNvPicPr>
            <a:picLocks noChangeAspect="1"/>
          </p:cNvPicPr>
          <p:nvPr/>
        </p:nvPicPr>
        <p:blipFill>
          <a:blip r:embed="rId2" cstate="print"/>
          <a:srcRect l="1739" t="7826" b="7875"/>
          <a:stretch>
            <a:fillRect/>
          </a:stretch>
        </p:blipFill>
        <p:spPr>
          <a:xfrm>
            <a:off x="428596" y="357166"/>
            <a:ext cx="8072494" cy="5929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Сказка  про  усталых   путников»</a:t>
            </a:r>
            <a:endParaRPr lang="ru-RU" b="1" dirty="0"/>
          </a:p>
        </p:txBody>
      </p:sp>
      <p:pic>
        <p:nvPicPr>
          <p:cNvPr id="4" name="Содержимое 3" descr="1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88062"/>
            <a:ext cx="4485440" cy="5282008"/>
          </a:xfrm>
        </p:spPr>
      </p:pic>
      <p:pic>
        <p:nvPicPr>
          <p:cNvPr id="6" name="Рисунок 5" descr="19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324361"/>
            <a:ext cx="2319349" cy="2319349"/>
          </a:xfrm>
          <a:prstGeom prst="rect">
            <a:avLst/>
          </a:prstGeom>
        </p:spPr>
      </p:pic>
      <p:sp>
        <p:nvSpPr>
          <p:cNvPr id="7" name="Куб 6"/>
          <p:cNvSpPr/>
          <p:nvPr/>
        </p:nvSpPr>
        <p:spPr>
          <a:xfrm>
            <a:off x="2643174" y="4857760"/>
            <a:ext cx="1643074" cy="17859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4678" y="4500570"/>
            <a:ext cx="642942" cy="700086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004-004-Na-n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0120" y="1714488"/>
            <a:ext cx="2844552" cy="156356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081b5270a5d69a64b1bf95640fd52a_full.jpg"/>
          <p:cNvPicPr>
            <a:picLocks noChangeAspect="1"/>
          </p:cNvPicPr>
          <p:nvPr/>
        </p:nvPicPr>
        <p:blipFill>
          <a:blip r:embed="rId2" cstate="print"/>
          <a:srcRect t="3988" r="20251"/>
          <a:stretch>
            <a:fillRect/>
          </a:stretch>
        </p:blipFill>
        <p:spPr>
          <a:xfrm>
            <a:off x="0" y="-142900"/>
            <a:ext cx="9144000" cy="688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0"/>
            <a:ext cx="7715304" cy="36718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Сказка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«Как </a:t>
            </a:r>
            <a:r>
              <a:rPr lang="ru-RU" dirty="0" err="1" smtClean="0"/>
              <a:t>П</a:t>
            </a:r>
            <a:r>
              <a:rPr lang="ru-RU" sz="3200" dirty="0" err="1" smtClean="0"/>
              <a:t>онятка</a:t>
            </a:r>
            <a:r>
              <a:rPr lang="ru-RU" sz="3200" dirty="0" smtClean="0"/>
              <a:t> и </a:t>
            </a:r>
            <a:r>
              <a:rPr lang="ru-RU" dirty="0" err="1" smtClean="0"/>
              <a:t>Н</a:t>
            </a:r>
            <a:r>
              <a:rPr lang="ru-RU" sz="3200" dirty="0" err="1" smtClean="0"/>
              <a:t>епонятка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собирали урожай»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2928934"/>
            <a:ext cx="1285884" cy="156966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  в</a:t>
            </a:r>
          </a:p>
          <a:p>
            <a:r>
              <a:rPr lang="ru-RU" sz="4800" b="1" dirty="0" smtClean="0"/>
              <a:t> на</a:t>
            </a:r>
            <a:endParaRPr lang="ru-RU" sz="4800" b="1" dirty="0"/>
          </a:p>
        </p:txBody>
      </p:sp>
      <p:sp>
        <p:nvSpPr>
          <p:cNvPr id="6" name="Куб 5"/>
          <p:cNvSpPr/>
          <p:nvPr/>
        </p:nvSpPr>
        <p:spPr>
          <a:xfrm>
            <a:off x="7572396" y="264318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3143248"/>
            <a:ext cx="557210" cy="557210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572396" y="478632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8148" y="4429132"/>
            <a:ext cx="557210" cy="557210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123796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0_6076e_d0bc4d84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36" cy="6715148"/>
          </a:xfrm>
        </p:spPr>
      </p:pic>
      <p:sp>
        <p:nvSpPr>
          <p:cNvPr id="5" name="TextBox 4"/>
          <p:cNvSpPr txBox="1"/>
          <p:nvPr/>
        </p:nvSpPr>
        <p:spPr>
          <a:xfrm rot="21264908">
            <a:off x="1821356" y="867146"/>
            <a:ext cx="568532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СКАЗКА</a:t>
            </a:r>
          </a:p>
          <a:p>
            <a:pPr algn="ctr"/>
            <a:r>
              <a:rPr lang="ru-RU" sz="3600" b="1" dirty="0" smtClean="0"/>
              <a:t>«Лягушонок и буква Д»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 rot="21391365">
            <a:off x="3929058" y="2714620"/>
            <a:ext cx="157163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НАД</a:t>
            </a:r>
          </a:p>
          <a:p>
            <a:r>
              <a:rPr lang="ru-RU" sz="4400" b="1" dirty="0" smtClean="0"/>
              <a:t>ПОД</a:t>
            </a:r>
            <a:endParaRPr lang="ru-RU" sz="4400" b="1" dirty="0"/>
          </a:p>
        </p:txBody>
      </p:sp>
      <p:sp>
        <p:nvSpPr>
          <p:cNvPr id="7" name="Куб 6"/>
          <p:cNvSpPr/>
          <p:nvPr/>
        </p:nvSpPr>
        <p:spPr>
          <a:xfrm>
            <a:off x="7500958" y="157161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500958" y="392906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86710" y="785794"/>
            <a:ext cx="628648" cy="628648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5214950"/>
            <a:ext cx="628648" cy="628648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26" y="35718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6253938" y="2532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6085-a7d13b8fbd49b8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78" y="1214422"/>
            <a:ext cx="9058322" cy="5643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/>
          <a:lstStyle/>
          <a:p>
            <a:r>
              <a:rPr lang="ru-RU" dirty="0" smtClean="0"/>
              <a:t>Сказка  «Лягушонок и буква </a:t>
            </a:r>
            <a:r>
              <a:rPr lang="ru-RU" sz="4800" dirty="0" smtClean="0"/>
              <a:t>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Фото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721" r="15293"/>
          <a:stretch>
            <a:fillRect/>
          </a:stretch>
        </p:blipFill>
        <p:spPr>
          <a:xfrm>
            <a:off x="285720" y="1357298"/>
            <a:ext cx="4395600" cy="4079884"/>
          </a:xfrm>
        </p:spPr>
      </p:pic>
      <p:pic>
        <p:nvPicPr>
          <p:cNvPr id="5" name="Рисунок 4" descr="Фото005.jpg"/>
          <p:cNvPicPr>
            <a:picLocks noChangeAspect="1"/>
          </p:cNvPicPr>
          <p:nvPr/>
        </p:nvPicPr>
        <p:blipFill>
          <a:blip r:embed="rId4" cstate="print"/>
          <a:srcRect l="40741" r="20988" b="18209"/>
          <a:stretch>
            <a:fillRect/>
          </a:stretch>
        </p:blipFill>
        <p:spPr>
          <a:xfrm>
            <a:off x="6286512" y="1357298"/>
            <a:ext cx="2571768" cy="40304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142976" y="3071810"/>
            <a:ext cx="714380" cy="771524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P3900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142984"/>
            <a:ext cx="3835386" cy="5572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 «Волшебные ножницы»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ПОЗАДИ</a:t>
            </a:r>
          </a:p>
          <a:p>
            <a:pPr>
              <a:buNone/>
            </a:pPr>
            <a:r>
              <a:rPr lang="ru-RU" sz="3600" b="1" dirty="0" smtClean="0"/>
              <a:t>ПО</a:t>
            </a:r>
            <a:r>
              <a:rPr lang="en-US" sz="3600" b="1" dirty="0" smtClean="0"/>
              <a:t> | </a:t>
            </a:r>
            <a:r>
              <a:rPr lang="ru-RU" sz="4400" dirty="0" smtClean="0"/>
              <a:t>ЗА</a:t>
            </a:r>
            <a:r>
              <a:rPr lang="en-US" sz="3600" b="1" dirty="0" smtClean="0"/>
              <a:t> | </a:t>
            </a:r>
            <a:r>
              <a:rPr lang="ru-RU" sz="3600" b="1" dirty="0" smtClean="0"/>
              <a:t>ДИ</a:t>
            </a:r>
          </a:p>
          <a:p>
            <a:r>
              <a:rPr lang="ru-RU" dirty="0" smtClean="0"/>
              <a:t>                 </a:t>
            </a:r>
            <a:r>
              <a:rPr lang="ru-RU" sz="8000" b="1" dirty="0" smtClean="0"/>
              <a:t>ЗА</a:t>
            </a:r>
            <a:endParaRPr lang="ru-RU" sz="8000" b="1" dirty="0"/>
          </a:p>
        </p:txBody>
      </p:sp>
      <p:pic>
        <p:nvPicPr>
          <p:cNvPr id="6" name="Рисунок 5" descr="0002-902-CHja-eto-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11" y="4357694"/>
            <a:ext cx="3842545" cy="2143140"/>
          </a:xfrm>
          <a:prstGeom prst="rect">
            <a:avLst/>
          </a:prstGeom>
        </p:spPr>
      </p:pic>
      <p:sp>
        <p:nvSpPr>
          <p:cNvPr id="7" name="Куб 6"/>
          <p:cNvSpPr/>
          <p:nvPr/>
        </p:nvSpPr>
        <p:spPr>
          <a:xfrm>
            <a:off x="214282" y="292893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002-003-K.-Krasnuju.jpg"/>
          <p:cNvPicPr>
            <a:picLocks noChangeAspect="1"/>
          </p:cNvPicPr>
          <p:nvPr/>
        </p:nvPicPr>
        <p:blipFill>
          <a:blip r:embed="rId4" cstate="print"/>
          <a:srcRect l="16164" t="79909" r="4884" b="7856"/>
          <a:stretch>
            <a:fillRect/>
          </a:stretch>
        </p:blipFill>
        <p:spPr>
          <a:xfrm>
            <a:off x="4143372" y="6215082"/>
            <a:ext cx="5000628" cy="642918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2008</TotalTime>
  <Words>84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           Сказки        про   предлоги                  часть 1</vt:lpstr>
      <vt:lpstr>Слайд 2</vt:lpstr>
      <vt:lpstr>«Сказка про маленькие слова»</vt:lpstr>
      <vt:lpstr>Сказка         «Волшебные очки»</vt:lpstr>
      <vt:lpstr>«Сказка  про  усталых   путников»</vt:lpstr>
      <vt:lpstr>                           Сказка   «Как Понятка и Непонятка  собирали урожай»</vt:lpstr>
      <vt:lpstr>Слайд 7</vt:lpstr>
      <vt:lpstr>Сказка  «Лягушонок и буква Д»</vt:lpstr>
      <vt:lpstr>Сказка  «Волшебные ножницы»</vt:lpstr>
      <vt:lpstr>Сказка  «Волшебные ножницы»</vt:lpstr>
      <vt:lpstr> запомниТь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 про  предлоги</dc:title>
  <dc:creator>Андрей</dc:creator>
  <cp:lastModifiedBy>1</cp:lastModifiedBy>
  <cp:revision>436</cp:revision>
  <dcterms:created xsi:type="dcterms:W3CDTF">2011-08-13T08:10:34Z</dcterms:created>
  <dcterms:modified xsi:type="dcterms:W3CDTF">2014-08-06T05:43:26Z</dcterms:modified>
</cp:coreProperties>
</file>