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63D-1053-45BE-B13D-90C1CEA7D70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267-F0C8-41A3-938B-6C90F7521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63D-1053-45BE-B13D-90C1CEA7D70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267-F0C8-41A3-938B-6C90F7521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63D-1053-45BE-B13D-90C1CEA7D70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267-F0C8-41A3-938B-6C90F7521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63D-1053-45BE-B13D-90C1CEA7D70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267-F0C8-41A3-938B-6C90F7521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63D-1053-45BE-B13D-90C1CEA7D70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267-F0C8-41A3-938B-6C90F7521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63D-1053-45BE-B13D-90C1CEA7D70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267-F0C8-41A3-938B-6C90F7521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63D-1053-45BE-B13D-90C1CEA7D70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267-F0C8-41A3-938B-6C90F7521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63D-1053-45BE-B13D-90C1CEA7D70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267-F0C8-41A3-938B-6C90F7521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63D-1053-45BE-B13D-90C1CEA7D70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267-F0C8-41A3-938B-6C90F7521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63D-1053-45BE-B13D-90C1CEA7D70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267-F0C8-41A3-938B-6C90F7521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B63D-1053-45BE-B13D-90C1CEA7D70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2267-F0C8-41A3-938B-6C90F7521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DB63D-1053-45BE-B13D-90C1CEA7D70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E2267-F0C8-41A3-938B-6C90F75219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\Documents\&#1086;&#1090;&#1082;&#1088;&#1099;&#1090;&#1099;&#1081;%20&#1091;&#1088;&#1086;&#1082;%20&#1087;&#1080;&#1089;&#1100;&#1084;&#1072;%20&#1074;%201%20&#1082;&#1083;&#1072;&#1089;&#1089;&#1077;%20&#1082;%20&#1087;&#1077;&#1076;&#1089;&#1086;&#1074;&#1077;&#1090;&#1091;\&#1046;&#1072;&#1074;&#1086;&#1088;&#1086;&#1085;&#1086;&#1082;%20&#1087;&#1086;&#1083;&#1077;&#1074;&#1086;&#1081;%20-%20&#1087;&#1077;&#1085;&#1080;&#1077;%20(audiopoisk.com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1844824"/>
            <a:ext cx="621612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Урок письма</a:t>
            </a:r>
          </a:p>
          <a:p>
            <a:r>
              <a:rPr lang="ru-RU" sz="8800" dirty="0"/>
              <a:t>в</a:t>
            </a:r>
            <a:r>
              <a:rPr lang="ru-RU" sz="8800" dirty="0" smtClean="0"/>
              <a:t> 1 классе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5589240"/>
            <a:ext cx="35144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Учитель: Гришанова О.Н.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836712"/>
            <a:ext cx="611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МОУ Серебровская основная общеобразовательная школа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18722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124744"/>
            <a:ext cx="1872208" cy="208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24744"/>
            <a:ext cx="18002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124744"/>
            <a:ext cx="1728192" cy="201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03648" y="3212976"/>
            <a:ext cx="57606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3212976"/>
            <a:ext cx="57606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3212976"/>
            <a:ext cx="57606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52320" y="3212976"/>
            <a:ext cx="57606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0" name="TextBox 9"/>
          <p:cNvSpPr txBox="1"/>
          <p:nvPr/>
        </p:nvSpPr>
        <p:spPr>
          <a:xfrm>
            <a:off x="3923928" y="1844824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?</a:t>
            </a:r>
            <a:endParaRPr lang="ru-RU" sz="6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3068960"/>
            <a:ext cx="6366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ПРЕДЛОЖЕНИЕ</a:t>
            </a:r>
            <a:endParaRPr lang="ru-RU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908720"/>
            <a:ext cx="170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ТЕМА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24482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836712"/>
            <a:ext cx="25202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836712"/>
            <a:ext cx="24482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548680"/>
          <a:ext cx="7920880" cy="5918448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5918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   В марте солнце с каждым днём ярче, жарче. В поле тает снег. Вот на </a:t>
                      </a: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пригорках</a:t>
                      </a: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 показалась земля. Как же все ей обрадовались! Прилетели грачи. А скоро за ними и жаворонки и скворцы прилетели, песнями </a:t>
                      </a: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залились. Вот </a:t>
                      </a: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так весна начинается сначала в поле.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680"/>
            <a:ext cx="26642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664" y="2852936"/>
            <a:ext cx="952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грач</a:t>
            </a:r>
            <a:endParaRPr lang="ru-RU" sz="3200" b="1" dirty="0"/>
          </a:p>
        </p:txBody>
      </p:sp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9" y="620688"/>
            <a:ext cx="22322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07904" y="2780928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скворец</a:t>
            </a:r>
            <a:endParaRPr lang="ru-RU" sz="3600" b="1" dirty="0"/>
          </a:p>
        </p:txBody>
      </p:sp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692697"/>
            <a:ext cx="17460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28184" y="2780928"/>
            <a:ext cx="2199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жаворонок</a:t>
            </a:r>
            <a:endParaRPr lang="ru-RU" sz="3200" b="1" dirty="0"/>
          </a:p>
        </p:txBody>
      </p:sp>
      <p:pic>
        <p:nvPicPr>
          <p:cNvPr id="11" name="Жаворонок полевой - пение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115616" y="5301208"/>
            <a:ext cx="448816" cy="44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7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7624" y="1628800"/>
            <a:ext cx="5793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Прилетели грачи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4797152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Через три дня, чёрные, с белыми носами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3608" y="1124744"/>
            <a:ext cx="76066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Самым интересным для меня на уроке было….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Я научился…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Теперь я хотел бы ещё узнать…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548680"/>
          <a:ext cx="7920880" cy="5904656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590465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3238500" algn="l"/>
                        </a:tabLst>
                      </a:pPr>
                      <a:r>
                        <a:rPr lang="ru-RU" sz="2400" u="sng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                   Домашнее задание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3238500" algn="l"/>
                        </a:tabLs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3238500" algn="l"/>
                        </a:tabLs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Я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попрошу вас дома найти, как ещё в народе назывался  месяц март и почему ему дали такое название. А завтра рассказать об этом в классе;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32385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Найдите пословицу о марте и запишите к себе в тетрадь;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32385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Творческое задание по желанию: Выполнить фоторепортаж «К нам весна шагает быстрыми шагами…» - признаки наступления весны (фото), можно оформить в виде книжки, презентации, альбома или просто принести фото.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3238500" algn="l"/>
                        </a:tabLst>
                      </a:pPr>
                      <a:r>
                        <a:rPr lang="ru-RU" sz="2400" u="sng" dirty="0">
                          <a:latin typeface="Times New Roman"/>
                          <a:ea typeface="Times New Roman"/>
                        </a:rPr>
                        <a:t>Или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32385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Нарисовать рисунок на тему «Приход весны»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3238500" algn="l"/>
                        </a:tabLst>
                      </a:pPr>
                      <a:r>
                        <a:rPr lang="ru-RU" sz="2400" u="sng" dirty="0">
                          <a:latin typeface="Times New Roman"/>
                          <a:ea typeface="Times New Roman"/>
                        </a:rPr>
                        <a:t>Или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32385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Сочинить рассказ, сказку, стихотворение о весне.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1282910995_1252290250_kazkovi-21.jpg"/>
          <p:cNvPicPr/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3" y="476672"/>
            <a:ext cx="792088" cy="838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205</Words>
  <Application>Microsoft Office PowerPoint</Application>
  <PresentationFormat>Экран (4:3)</PresentationFormat>
  <Paragraphs>31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9</cp:revision>
  <dcterms:created xsi:type="dcterms:W3CDTF">2013-03-03T18:37:17Z</dcterms:created>
  <dcterms:modified xsi:type="dcterms:W3CDTF">2013-03-03T19:29:10Z</dcterms:modified>
</cp:coreProperties>
</file>