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5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A29A7-B99E-46DA-A1D9-3C1086FE6BE1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6F4F-FDC9-414E-A87B-0F266791A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1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06F4F-FDC9-414E-A87B-0F266791A57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86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8A2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Дизорфография,  </a:t>
            </a: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 как  подружиться  с орфографическими  правилами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endParaRPr lang="ru-RU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Смолина  Светлана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Юрьевна</a:t>
            </a: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«Средняя школа №17»</a:t>
            </a: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Петропавловск-Камчатский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00166" y="1357298"/>
            <a:ext cx="6702434" cy="55007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10" y="500042"/>
            <a:ext cx="8143932" cy="7143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  слова,  используя  слоги  с  дерева.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28" y="1600201"/>
            <a:ext cx="71438" cy="18572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на развитие памяти.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58578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00108"/>
            <a:ext cx="9144000" cy="17716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Внимательно рассмотри и запомни цепочку букв, слогов, слов. Воспроизведи  (запиши) их по памяти.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е  м  а  с  к  в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пы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  эхо  стог  рот  лес  сыр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86058"/>
            <a:ext cx="9144000" cy="150019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 рассмотри и запомни буквы, слоги, слова. Вспомни и запиши их в обратном порядке.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  в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  сон  бал  шум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 и повтори их по памяти. Самое длинное предложение запиши в тетрадь.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стряпает.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стряпает обед.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стряпает вкусный обед.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стряпает вкусный обед внуку.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стряпает вкусный обед любимому внуку.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на развитие логического мышления.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3271822" cy="22860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72178" y="1857364"/>
            <a:ext cx="3271822" cy="22860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571984"/>
            <a:ext cx="3271822" cy="22860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872178" y="4571984"/>
            <a:ext cx="3271822" cy="22860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Вован\Desktop\дисг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071546"/>
            <a:ext cx="2571768" cy="3000396"/>
          </a:xfrm>
          <a:prstGeom prst="rect">
            <a:avLst/>
          </a:prstGeom>
          <a:noFill/>
        </p:spPr>
      </p:pic>
      <p:pic>
        <p:nvPicPr>
          <p:cNvPr id="5123" name="Picture 3" descr="C:\Users\Вован\Desktop\reb1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14554"/>
            <a:ext cx="952500" cy="952500"/>
          </a:xfrm>
          <a:prstGeom prst="rect">
            <a:avLst/>
          </a:prstGeom>
          <a:noFill/>
        </p:spPr>
      </p:pic>
      <p:pic>
        <p:nvPicPr>
          <p:cNvPr id="5124" name="Picture 4" descr="C:\Users\Вован\Desktop\reb2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143116"/>
            <a:ext cx="952500" cy="952500"/>
          </a:xfrm>
          <a:prstGeom prst="rect">
            <a:avLst/>
          </a:prstGeom>
          <a:noFill/>
        </p:spPr>
      </p:pic>
      <p:pic>
        <p:nvPicPr>
          <p:cNvPr id="5125" name="Picture 5" descr="C:\Users\Вован\Desktop\reb21b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786322"/>
            <a:ext cx="952500" cy="952500"/>
          </a:xfrm>
          <a:prstGeom prst="rect">
            <a:avLst/>
          </a:prstGeom>
          <a:noFill/>
        </p:spPr>
      </p:pic>
      <p:pic>
        <p:nvPicPr>
          <p:cNvPr id="5126" name="Picture 6" descr="C:\Users\Вован\Desktop\reb1b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643446"/>
            <a:ext cx="952500" cy="9525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286380" y="5572140"/>
            <a:ext cx="2143140" cy="7857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подпевала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3214686"/>
            <a:ext cx="2143140" cy="7857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подвал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5643578"/>
            <a:ext cx="2143140" cy="7857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рукав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143248"/>
            <a:ext cx="2143140" cy="7857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передача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5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Вован\Desktop\не в бровь а в глаз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572560" cy="3786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714884"/>
            <a:ext cx="9144000" cy="19145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  В  БРОВЬ,  А  В  ГЛАЗ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929066"/>
            <a:ext cx="3000396" cy="6286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0694" y="3929066"/>
            <a:ext cx="242889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92906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358282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Вован\Desktop\rebus_27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35795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6429396"/>
            <a:ext cx="6357950" cy="4286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Ключевое словосочетание: ЧАСТИ ТЕЛА.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0"/>
            <a:ext cx="2928958" cy="464344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1)палец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2)плечо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3)голова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4)ногти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5)рука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6)нога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7)грудь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8)волосы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9)живот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10)бедро</a:t>
            </a:r>
          </a:p>
          <a:p>
            <a:pPr marL="342900" indent="-342900"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11)колени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1357298"/>
            <a:ext cx="91440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5 2 1 3 4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50" name="Picture 2" descr="C:\Users\Вован\Desktop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429132"/>
            <a:ext cx="2928958" cy="2214578"/>
          </a:xfrm>
          <a:prstGeom prst="rect">
            <a:avLst/>
          </a:prstGeom>
          <a:noFill/>
        </p:spPr>
      </p:pic>
      <p:pic>
        <p:nvPicPr>
          <p:cNvPr id="27651" name="Picture 3" descr="C:\Users\Вован\Desktop\дисгр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3071834" cy="22145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2643182"/>
            <a:ext cx="8143932" cy="15716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 ЗА  ВНИМАНИЕ.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УСПЕХОВ  В 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785926"/>
            <a:ext cx="5143504" cy="5072074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 ТАКОЕ  ДИЗОРФОГРАФИЯ?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785926"/>
            <a:ext cx="4000496" cy="5072074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Дизорфография – это стойкая  и  специфическая несформированность  усвоения  орфографических  знаний,  умений  и  навыков,  обусловленная  недоразвитием  ряда  речевых  и  неречевых  психических  функций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СИМПТОМЫ  ДИЗОРФОГРАФИИ.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85926"/>
            <a:ext cx="9144000" cy="5072074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ребёнок  не  может  запомнить  и  часто  смешивает  такие  термины,  как  «звук»,  «слог»,  «слово»  и др.;</a:t>
            </a:r>
          </a:p>
          <a:p>
            <a:pPr algn="just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 правил  правописания  усваивается  детьми  формально  и  в  более  длительные  сроки;</a:t>
            </a:r>
          </a:p>
          <a:p>
            <a:pPr algn="just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ребёнку  практически  недоступна  система  суждений  и  умозаключений,  благодаря  которым  возможно  выделение  искомых  слов  (проверочного  и  проверяемого),  а  также  цепочка  действий  и  операций  по  их  осуществлению;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Вован\Desktop\дсгр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214310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невозможность  самостоятельно,  своими  словами  пересказать  содержание  орфограммы,  сделать  обобщение,  вывод;</a:t>
            </a:r>
          </a:p>
          <a:p>
            <a:pPr algn="just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неверные  примеры  слов  на  пройденные  орфограммы;</a:t>
            </a:r>
          </a:p>
          <a:p>
            <a:pPr algn="just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грамматические  признаки  орфограмм обычно  усваиваются  формально  (например,  при  проверке  безударных  гласных  в  корне  вместо  родственных  слов подбираются  слова,  сходные  по  звучанию);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трудности  усвоения  операций  и  способов  проверки  слов  (например,  при  определении  морфемного  состава  слова  и  в  дальнейшем  подборе  цепочки  родственных  слов);</a:t>
            </a:r>
          </a:p>
          <a:p>
            <a:pPr algn="just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самопроверка  не  даёт  положительных  результатов.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ОШИБКИ  НА  ПИСЬМЕ.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85926"/>
            <a:ext cx="9144000" cy="5072074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безударные гласные, проверяемые ударением;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 с непроверяемыми написаниями;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гласные –и-, -а-, -у- после шипящих 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жи-ши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чу-щу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буквосочетания –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нщ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щн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проверяемые парные согласные в корне слов;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мягкий разделительный знак;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имена собственные;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деление на слоги;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предложений;</a:t>
            </a:r>
          </a:p>
        </p:txBody>
      </p:sp>
      <p:pic>
        <p:nvPicPr>
          <p:cNvPr id="2050" name="Picture 2" descr="C:\Users\Вован\Desktop\дизорф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500570"/>
            <a:ext cx="307180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мягкий знак в середине и в конце слова;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удвоенные согласные;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непроизносимые согласные;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гласные и согласные в приставках;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правописание приставки со словом;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правописание предлога со словом;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твёрдый разделительный знак;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соединительные гласные в сложных словах;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-не- с глаголами;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 ПОМОЧЬ  РЕБЁНКУ  </a:t>
            </a:r>
          </a:p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ДИЗОРФОГРАФИЕЙ.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Одной из причин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дизорфографии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является недостаточная  сформированность  высших психических функций у детей, таких как внимание, память, мышление.  Формированию данных функций помогают  специальные задания и упражнения.  Каждый учитель может использовать  такие  специальные задания на уроках. Взяв за основу предлагаемые ниже примерные упражнения, преподаватель  может по аналогии подобрать учебный материал в соответствии с поставленной темой и целью урока.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ован\Desktop\диз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0"/>
            <a:ext cx="2500298" cy="228598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 rot="2041933">
            <a:off x="7646982" y="590843"/>
            <a:ext cx="1493901" cy="1318595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будем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писать правильно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УПРАЖНЕНИЯ  НА  РАЗВИТИЕ  ВНИМАНИЯ.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9144000" cy="542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рядах букв спрятались слова. В каждом ряду – одно слово. Зачеркни в каждой строчке повторяющиеся буквы и прочитай поговорку. Объясни смысл и запиши её в тетрадь.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357694"/>
            <a:ext cx="6215106" cy="250030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СЛШЕКНАСТИШВАОКМТУ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БНВТСПЕБГЖТДНАБЖП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ОПЛРУВАЗОДУНЛИВКОЛУ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5715016"/>
            <a:ext cx="2643174" cy="11429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Ленивому всегда праздник.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ован\Desktop\дизогр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21471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Распутай слово и впиши буквы в клеточки.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207170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>
            <a:off x="1000100" y="928670"/>
            <a:ext cx="857256" cy="540000"/>
          </a:xfrm>
          <a:prstGeom prst="triangle">
            <a:avLst>
              <a:gd name="adj" fmla="val 52776"/>
            </a:avLst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>
            <a:off x="2357422" y="1000108"/>
            <a:ext cx="714380" cy="540000"/>
          </a:xfrm>
          <a:prstGeom prst="triangle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>
            <a:off x="3571868" y="1000108"/>
            <a:ext cx="642942" cy="540000"/>
          </a:xfrm>
          <a:prstGeom prst="triangle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>
            <a:off x="4714876" y="1000108"/>
            <a:ext cx="785818" cy="540000"/>
          </a:xfrm>
          <a:prstGeom prst="triangle">
            <a:avLst/>
          </a:prstGeom>
          <a:solidFill>
            <a:srgbClr val="148A22"/>
          </a:solidFill>
          <a:ln>
            <a:solidFill>
              <a:srgbClr val="148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spect="1"/>
          </p:cNvSpPr>
          <p:nvPr/>
        </p:nvSpPr>
        <p:spPr>
          <a:xfrm>
            <a:off x="785786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>
            <a:spLocks noChangeAspect="1"/>
          </p:cNvSpPr>
          <p:nvPr/>
        </p:nvSpPr>
        <p:spPr>
          <a:xfrm>
            <a:off x="1357290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>
            <a:spLocks noChangeAspect="1"/>
          </p:cNvSpPr>
          <p:nvPr/>
        </p:nvSpPr>
        <p:spPr>
          <a:xfrm>
            <a:off x="1928794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>
            <a:spLocks noChangeAspect="1"/>
          </p:cNvSpPr>
          <p:nvPr/>
        </p:nvSpPr>
        <p:spPr>
          <a:xfrm>
            <a:off x="2500298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>
            <a:spLocks noChangeAspect="1"/>
          </p:cNvSpPr>
          <p:nvPr/>
        </p:nvSpPr>
        <p:spPr>
          <a:xfrm>
            <a:off x="3071802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>
            <a:spLocks noChangeAspect="1"/>
          </p:cNvSpPr>
          <p:nvPr/>
        </p:nvSpPr>
        <p:spPr>
          <a:xfrm>
            <a:off x="3643306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>
            <a:spLocks noChangeAspect="1"/>
          </p:cNvSpPr>
          <p:nvPr/>
        </p:nvSpPr>
        <p:spPr>
          <a:xfrm>
            <a:off x="4214810" y="2428868"/>
            <a:ext cx="540000" cy="540000"/>
          </a:xfrm>
          <a:prstGeom prst="rect">
            <a:avLst/>
          </a:prstGeom>
          <a:solidFill>
            <a:srgbClr val="148A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899410" y="1514007"/>
            <a:ext cx="1633928" cy="962332"/>
          </a:xfrm>
          <a:custGeom>
            <a:avLst/>
            <a:gdLst>
              <a:gd name="connsiteX0" fmla="*/ 1633928 w 1633928"/>
              <a:gd name="connsiteY0" fmla="*/ 0 h 962332"/>
              <a:gd name="connsiteX1" fmla="*/ 1499016 w 1633928"/>
              <a:gd name="connsiteY1" fmla="*/ 14990 h 962332"/>
              <a:gd name="connsiteX2" fmla="*/ 1409075 w 1633928"/>
              <a:gd name="connsiteY2" fmla="*/ 44970 h 962332"/>
              <a:gd name="connsiteX3" fmla="*/ 1364105 w 1633928"/>
              <a:gd name="connsiteY3" fmla="*/ 74950 h 962332"/>
              <a:gd name="connsiteX4" fmla="*/ 1319134 w 1633928"/>
              <a:gd name="connsiteY4" fmla="*/ 89941 h 962332"/>
              <a:gd name="connsiteX5" fmla="*/ 1259174 w 1633928"/>
              <a:gd name="connsiteY5" fmla="*/ 134911 h 962332"/>
              <a:gd name="connsiteX6" fmla="*/ 1214203 w 1633928"/>
              <a:gd name="connsiteY6" fmla="*/ 149901 h 962332"/>
              <a:gd name="connsiteX7" fmla="*/ 1094282 w 1633928"/>
              <a:gd name="connsiteY7" fmla="*/ 194872 h 962332"/>
              <a:gd name="connsiteX8" fmla="*/ 1004341 w 1633928"/>
              <a:gd name="connsiteY8" fmla="*/ 239842 h 962332"/>
              <a:gd name="connsiteX9" fmla="*/ 854439 w 1633928"/>
              <a:gd name="connsiteY9" fmla="*/ 299803 h 962332"/>
              <a:gd name="connsiteX10" fmla="*/ 779488 w 1633928"/>
              <a:gd name="connsiteY10" fmla="*/ 314793 h 962332"/>
              <a:gd name="connsiteX11" fmla="*/ 689547 w 1633928"/>
              <a:gd name="connsiteY11" fmla="*/ 344773 h 962332"/>
              <a:gd name="connsiteX12" fmla="*/ 659567 w 1633928"/>
              <a:gd name="connsiteY12" fmla="*/ 374754 h 962332"/>
              <a:gd name="connsiteX13" fmla="*/ 554636 w 1633928"/>
              <a:gd name="connsiteY13" fmla="*/ 404734 h 962332"/>
              <a:gd name="connsiteX14" fmla="*/ 509665 w 1633928"/>
              <a:gd name="connsiteY14" fmla="*/ 419724 h 962332"/>
              <a:gd name="connsiteX15" fmla="*/ 449705 w 1633928"/>
              <a:gd name="connsiteY15" fmla="*/ 434714 h 962332"/>
              <a:gd name="connsiteX16" fmla="*/ 404734 w 1633928"/>
              <a:gd name="connsiteY16" fmla="*/ 449704 h 962332"/>
              <a:gd name="connsiteX17" fmla="*/ 344774 w 1633928"/>
              <a:gd name="connsiteY17" fmla="*/ 464695 h 962332"/>
              <a:gd name="connsiteX18" fmla="*/ 254833 w 1633928"/>
              <a:gd name="connsiteY18" fmla="*/ 494675 h 962332"/>
              <a:gd name="connsiteX19" fmla="*/ 209862 w 1633928"/>
              <a:gd name="connsiteY19" fmla="*/ 509665 h 962332"/>
              <a:gd name="connsiteX20" fmla="*/ 164892 w 1633928"/>
              <a:gd name="connsiteY20" fmla="*/ 539645 h 962332"/>
              <a:gd name="connsiteX21" fmla="*/ 119921 w 1633928"/>
              <a:gd name="connsiteY21" fmla="*/ 554636 h 962332"/>
              <a:gd name="connsiteX22" fmla="*/ 74951 w 1633928"/>
              <a:gd name="connsiteY22" fmla="*/ 599606 h 962332"/>
              <a:gd name="connsiteX23" fmla="*/ 29980 w 1633928"/>
              <a:gd name="connsiteY23" fmla="*/ 689547 h 962332"/>
              <a:gd name="connsiteX24" fmla="*/ 0 w 1633928"/>
              <a:gd name="connsiteY24" fmla="*/ 794478 h 962332"/>
              <a:gd name="connsiteX25" fmla="*/ 14990 w 1633928"/>
              <a:gd name="connsiteY25" fmla="*/ 914400 h 962332"/>
              <a:gd name="connsiteX26" fmla="*/ 44970 w 1633928"/>
              <a:gd name="connsiteY26" fmla="*/ 959370 h 962332"/>
              <a:gd name="connsiteX27" fmla="*/ 104931 w 1633928"/>
              <a:gd name="connsiteY27" fmla="*/ 899409 h 962332"/>
              <a:gd name="connsiteX28" fmla="*/ 29980 w 1633928"/>
              <a:gd name="connsiteY28" fmla="*/ 914400 h 962332"/>
              <a:gd name="connsiteX29" fmla="*/ 0 w 1633928"/>
              <a:gd name="connsiteY29" fmla="*/ 944380 h 96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3928" h="962332">
                <a:moveTo>
                  <a:pt x="1633928" y="0"/>
                </a:moveTo>
                <a:cubicBezTo>
                  <a:pt x="1588957" y="4997"/>
                  <a:pt x="1543385" y="6116"/>
                  <a:pt x="1499016" y="14990"/>
                </a:cubicBezTo>
                <a:cubicBezTo>
                  <a:pt x="1468028" y="21188"/>
                  <a:pt x="1409075" y="44970"/>
                  <a:pt x="1409075" y="44970"/>
                </a:cubicBezTo>
                <a:cubicBezTo>
                  <a:pt x="1394085" y="54963"/>
                  <a:pt x="1380219" y="66893"/>
                  <a:pt x="1364105" y="74950"/>
                </a:cubicBezTo>
                <a:cubicBezTo>
                  <a:pt x="1349972" y="82017"/>
                  <a:pt x="1332853" y="82101"/>
                  <a:pt x="1319134" y="89941"/>
                </a:cubicBezTo>
                <a:cubicBezTo>
                  <a:pt x="1297442" y="102336"/>
                  <a:pt x="1280866" y="122516"/>
                  <a:pt x="1259174" y="134911"/>
                </a:cubicBezTo>
                <a:cubicBezTo>
                  <a:pt x="1245455" y="142751"/>
                  <a:pt x="1228727" y="143677"/>
                  <a:pt x="1214203" y="149901"/>
                </a:cubicBezTo>
                <a:cubicBezTo>
                  <a:pt x="1104457" y="196935"/>
                  <a:pt x="1204831" y="167235"/>
                  <a:pt x="1094282" y="194872"/>
                </a:cubicBezTo>
                <a:cubicBezTo>
                  <a:pt x="1007855" y="252489"/>
                  <a:pt x="1091231" y="202603"/>
                  <a:pt x="1004341" y="239842"/>
                </a:cubicBezTo>
                <a:cubicBezTo>
                  <a:pt x="934385" y="269824"/>
                  <a:pt x="939741" y="282743"/>
                  <a:pt x="854439" y="299803"/>
                </a:cubicBezTo>
                <a:cubicBezTo>
                  <a:pt x="829455" y="304800"/>
                  <a:pt x="804069" y="308089"/>
                  <a:pt x="779488" y="314793"/>
                </a:cubicBezTo>
                <a:cubicBezTo>
                  <a:pt x="748999" y="323108"/>
                  <a:pt x="689547" y="344773"/>
                  <a:pt x="689547" y="344773"/>
                </a:cubicBezTo>
                <a:cubicBezTo>
                  <a:pt x="679554" y="354767"/>
                  <a:pt x="671686" y="367483"/>
                  <a:pt x="659567" y="374754"/>
                </a:cubicBezTo>
                <a:cubicBezTo>
                  <a:pt x="643230" y="384556"/>
                  <a:pt x="567108" y="401171"/>
                  <a:pt x="554636" y="404734"/>
                </a:cubicBezTo>
                <a:cubicBezTo>
                  <a:pt x="539443" y="409075"/>
                  <a:pt x="524858" y="415383"/>
                  <a:pt x="509665" y="419724"/>
                </a:cubicBezTo>
                <a:cubicBezTo>
                  <a:pt x="489856" y="425384"/>
                  <a:pt x="469514" y="429054"/>
                  <a:pt x="449705" y="434714"/>
                </a:cubicBezTo>
                <a:cubicBezTo>
                  <a:pt x="434512" y="439055"/>
                  <a:pt x="419927" y="445363"/>
                  <a:pt x="404734" y="449704"/>
                </a:cubicBezTo>
                <a:cubicBezTo>
                  <a:pt x="384925" y="455364"/>
                  <a:pt x="364507" y="458775"/>
                  <a:pt x="344774" y="464695"/>
                </a:cubicBezTo>
                <a:cubicBezTo>
                  <a:pt x="314505" y="473776"/>
                  <a:pt x="284813" y="484682"/>
                  <a:pt x="254833" y="494675"/>
                </a:cubicBezTo>
                <a:lnTo>
                  <a:pt x="209862" y="509665"/>
                </a:lnTo>
                <a:cubicBezTo>
                  <a:pt x="194872" y="519658"/>
                  <a:pt x="181006" y="531588"/>
                  <a:pt x="164892" y="539645"/>
                </a:cubicBezTo>
                <a:cubicBezTo>
                  <a:pt x="150759" y="546712"/>
                  <a:pt x="133068" y="545871"/>
                  <a:pt x="119921" y="554636"/>
                </a:cubicBezTo>
                <a:cubicBezTo>
                  <a:pt x="102282" y="566395"/>
                  <a:pt x="89941" y="584616"/>
                  <a:pt x="74951" y="599606"/>
                </a:cubicBezTo>
                <a:cubicBezTo>
                  <a:pt x="37268" y="712650"/>
                  <a:pt x="88101" y="573303"/>
                  <a:pt x="29980" y="689547"/>
                </a:cubicBezTo>
                <a:cubicBezTo>
                  <a:pt x="19228" y="711051"/>
                  <a:pt x="4802" y="775268"/>
                  <a:pt x="0" y="794478"/>
                </a:cubicBezTo>
                <a:cubicBezTo>
                  <a:pt x="4997" y="834452"/>
                  <a:pt x="4390" y="875534"/>
                  <a:pt x="14990" y="914400"/>
                </a:cubicBezTo>
                <a:cubicBezTo>
                  <a:pt x="19730" y="931781"/>
                  <a:pt x="27199" y="962332"/>
                  <a:pt x="44970" y="959370"/>
                </a:cubicBezTo>
                <a:cubicBezTo>
                  <a:pt x="72851" y="954723"/>
                  <a:pt x="132648" y="893865"/>
                  <a:pt x="104931" y="899409"/>
                </a:cubicBezTo>
                <a:cubicBezTo>
                  <a:pt x="79947" y="904406"/>
                  <a:pt x="53398" y="904363"/>
                  <a:pt x="29980" y="914400"/>
                </a:cubicBezTo>
                <a:cubicBezTo>
                  <a:pt x="16990" y="919967"/>
                  <a:pt x="9993" y="934387"/>
                  <a:pt x="0" y="9443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215258" y="1558977"/>
            <a:ext cx="393031" cy="869430"/>
          </a:xfrm>
          <a:custGeom>
            <a:avLst/>
            <a:gdLst>
              <a:gd name="connsiteX0" fmla="*/ 393031 w 393031"/>
              <a:gd name="connsiteY0" fmla="*/ 0 h 869430"/>
              <a:gd name="connsiteX1" fmla="*/ 378040 w 393031"/>
              <a:gd name="connsiteY1" fmla="*/ 239843 h 869430"/>
              <a:gd name="connsiteX2" fmla="*/ 348060 w 393031"/>
              <a:gd name="connsiteY2" fmla="*/ 284813 h 869430"/>
              <a:gd name="connsiteX3" fmla="*/ 303090 w 393031"/>
              <a:gd name="connsiteY3" fmla="*/ 344774 h 869430"/>
              <a:gd name="connsiteX4" fmla="*/ 273109 w 393031"/>
              <a:gd name="connsiteY4" fmla="*/ 374754 h 869430"/>
              <a:gd name="connsiteX5" fmla="*/ 123208 w 393031"/>
              <a:gd name="connsiteY5" fmla="*/ 554636 h 869430"/>
              <a:gd name="connsiteX6" fmla="*/ 93227 w 393031"/>
              <a:gd name="connsiteY6" fmla="*/ 584616 h 869430"/>
              <a:gd name="connsiteX7" fmla="*/ 78237 w 393031"/>
              <a:gd name="connsiteY7" fmla="*/ 629587 h 869430"/>
              <a:gd name="connsiteX8" fmla="*/ 18276 w 393031"/>
              <a:gd name="connsiteY8" fmla="*/ 719528 h 869430"/>
              <a:gd name="connsiteX9" fmla="*/ 3286 w 393031"/>
              <a:gd name="connsiteY9" fmla="*/ 869430 h 86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031" h="869430">
                <a:moveTo>
                  <a:pt x="393031" y="0"/>
                </a:moveTo>
                <a:cubicBezTo>
                  <a:pt x="388034" y="79948"/>
                  <a:pt x="390533" y="160720"/>
                  <a:pt x="378040" y="239843"/>
                </a:cubicBezTo>
                <a:cubicBezTo>
                  <a:pt x="375230" y="257638"/>
                  <a:pt x="358531" y="270153"/>
                  <a:pt x="348060" y="284813"/>
                </a:cubicBezTo>
                <a:cubicBezTo>
                  <a:pt x="333539" y="305143"/>
                  <a:pt x="319084" y="325581"/>
                  <a:pt x="303090" y="344774"/>
                </a:cubicBezTo>
                <a:cubicBezTo>
                  <a:pt x="294042" y="355631"/>
                  <a:pt x="281589" y="363448"/>
                  <a:pt x="273109" y="374754"/>
                </a:cubicBezTo>
                <a:cubicBezTo>
                  <a:pt x="147889" y="541713"/>
                  <a:pt x="287744" y="390101"/>
                  <a:pt x="123208" y="554636"/>
                </a:cubicBezTo>
                <a:lnTo>
                  <a:pt x="93227" y="584616"/>
                </a:lnTo>
                <a:cubicBezTo>
                  <a:pt x="88230" y="599606"/>
                  <a:pt x="85911" y="615774"/>
                  <a:pt x="78237" y="629587"/>
                </a:cubicBezTo>
                <a:cubicBezTo>
                  <a:pt x="60738" y="661085"/>
                  <a:pt x="18276" y="719528"/>
                  <a:pt x="18276" y="719528"/>
                </a:cubicBezTo>
                <a:cubicBezTo>
                  <a:pt x="0" y="829184"/>
                  <a:pt x="3286" y="779075"/>
                  <a:pt x="3286" y="86943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615912" y="1543987"/>
            <a:ext cx="2176599" cy="854439"/>
          </a:xfrm>
          <a:custGeom>
            <a:avLst/>
            <a:gdLst>
              <a:gd name="connsiteX0" fmla="*/ 2176599 w 2176599"/>
              <a:gd name="connsiteY0" fmla="*/ 0 h 854439"/>
              <a:gd name="connsiteX1" fmla="*/ 2086658 w 2176599"/>
              <a:gd name="connsiteY1" fmla="*/ 29980 h 854439"/>
              <a:gd name="connsiteX2" fmla="*/ 1966737 w 2176599"/>
              <a:gd name="connsiteY2" fmla="*/ 89941 h 854439"/>
              <a:gd name="connsiteX3" fmla="*/ 1876796 w 2176599"/>
              <a:gd name="connsiteY3" fmla="*/ 119921 h 854439"/>
              <a:gd name="connsiteX4" fmla="*/ 1831826 w 2176599"/>
              <a:gd name="connsiteY4" fmla="*/ 134911 h 854439"/>
              <a:gd name="connsiteX5" fmla="*/ 1726895 w 2176599"/>
              <a:gd name="connsiteY5" fmla="*/ 164892 h 854439"/>
              <a:gd name="connsiteX6" fmla="*/ 1681924 w 2176599"/>
              <a:gd name="connsiteY6" fmla="*/ 194872 h 854439"/>
              <a:gd name="connsiteX7" fmla="*/ 1621963 w 2176599"/>
              <a:gd name="connsiteY7" fmla="*/ 209862 h 854439"/>
              <a:gd name="connsiteX8" fmla="*/ 1532022 w 2176599"/>
              <a:gd name="connsiteY8" fmla="*/ 239843 h 854439"/>
              <a:gd name="connsiteX9" fmla="*/ 1487052 w 2176599"/>
              <a:gd name="connsiteY9" fmla="*/ 254833 h 854439"/>
              <a:gd name="connsiteX10" fmla="*/ 1307170 w 2176599"/>
              <a:gd name="connsiteY10" fmla="*/ 269823 h 854439"/>
              <a:gd name="connsiteX11" fmla="*/ 1037347 w 2176599"/>
              <a:gd name="connsiteY11" fmla="*/ 314793 h 854439"/>
              <a:gd name="connsiteX12" fmla="*/ 962396 w 2176599"/>
              <a:gd name="connsiteY12" fmla="*/ 329783 h 854439"/>
              <a:gd name="connsiteX13" fmla="*/ 857465 w 2176599"/>
              <a:gd name="connsiteY13" fmla="*/ 344774 h 854439"/>
              <a:gd name="connsiteX14" fmla="*/ 812495 w 2176599"/>
              <a:gd name="connsiteY14" fmla="*/ 359764 h 854439"/>
              <a:gd name="connsiteX15" fmla="*/ 707563 w 2176599"/>
              <a:gd name="connsiteY15" fmla="*/ 374754 h 854439"/>
              <a:gd name="connsiteX16" fmla="*/ 632613 w 2176599"/>
              <a:gd name="connsiteY16" fmla="*/ 389744 h 854439"/>
              <a:gd name="connsiteX17" fmla="*/ 557662 w 2176599"/>
              <a:gd name="connsiteY17" fmla="*/ 434715 h 854439"/>
              <a:gd name="connsiteX18" fmla="*/ 527681 w 2176599"/>
              <a:gd name="connsiteY18" fmla="*/ 464695 h 854439"/>
              <a:gd name="connsiteX19" fmla="*/ 467721 w 2176599"/>
              <a:gd name="connsiteY19" fmla="*/ 494675 h 854439"/>
              <a:gd name="connsiteX20" fmla="*/ 377780 w 2176599"/>
              <a:gd name="connsiteY20" fmla="*/ 554636 h 854439"/>
              <a:gd name="connsiteX21" fmla="*/ 257858 w 2176599"/>
              <a:gd name="connsiteY21" fmla="*/ 614597 h 854439"/>
              <a:gd name="connsiteX22" fmla="*/ 212888 w 2176599"/>
              <a:gd name="connsiteY22" fmla="*/ 629587 h 854439"/>
              <a:gd name="connsiteX23" fmla="*/ 122947 w 2176599"/>
              <a:gd name="connsiteY23" fmla="*/ 674557 h 854439"/>
              <a:gd name="connsiteX24" fmla="*/ 77977 w 2176599"/>
              <a:gd name="connsiteY24" fmla="*/ 704538 h 854439"/>
              <a:gd name="connsiteX25" fmla="*/ 18016 w 2176599"/>
              <a:gd name="connsiteY25" fmla="*/ 734518 h 854439"/>
              <a:gd name="connsiteX26" fmla="*/ 3026 w 2176599"/>
              <a:gd name="connsiteY26" fmla="*/ 854439 h 85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76599" h="854439">
                <a:moveTo>
                  <a:pt x="2176599" y="0"/>
                </a:moveTo>
                <a:cubicBezTo>
                  <a:pt x="2146619" y="9993"/>
                  <a:pt x="2112952" y="12450"/>
                  <a:pt x="2086658" y="29980"/>
                </a:cubicBezTo>
                <a:cubicBezTo>
                  <a:pt x="2026664" y="69977"/>
                  <a:pt x="2047415" y="60604"/>
                  <a:pt x="1966737" y="89941"/>
                </a:cubicBezTo>
                <a:cubicBezTo>
                  <a:pt x="1937038" y="100741"/>
                  <a:pt x="1906776" y="109928"/>
                  <a:pt x="1876796" y="119921"/>
                </a:cubicBezTo>
                <a:cubicBezTo>
                  <a:pt x="1861806" y="124918"/>
                  <a:pt x="1847155" y="131079"/>
                  <a:pt x="1831826" y="134911"/>
                </a:cubicBezTo>
                <a:cubicBezTo>
                  <a:pt x="1812617" y="139713"/>
                  <a:pt x="1748398" y="154140"/>
                  <a:pt x="1726895" y="164892"/>
                </a:cubicBezTo>
                <a:cubicBezTo>
                  <a:pt x="1710781" y="172949"/>
                  <a:pt x="1698483" y="187775"/>
                  <a:pt x="1681924" y="194872"/>
                </a:cubicBezTo>
                <a:cubicBezTo>
                  <a:pt x="1662988" y="202987"/>
                  <a:pt x="1641696" y="203942"/>
                  <a:pt x="1621963" y="209862"/>
                </a:cubicBezTo>
                <a:cubicBezTo>
                  <a:pt x="1591694" y="218943"/>
                  <a:pt x="1562002" y="229849"/>
                  <a:pt x="1532022" y="239843"/>
                </a:cubicBezTo>
                <a:cubicBezTo>
                  <a:pt x="1517032" y="244840"/>
                  <a:pt x="1502798" y="253521"/>
                  <a:pt x="1487052" y="254833"/>
                </a:cubicBezTo>
                <a:lnTo>
                  <a:pt x="1307170" y="269823"/>
                </a:lnTo>
                <a:cubicBezTo>
                  <a:pt x="1142486" y="324717"/>
                  <a:pt x="1282350" y="285970"/>
                  <a:pt x="1037347" y="314793"/>
                </a:cubicBezTo>
                <a:cubicBezTo>
                  <a:pt x="1012043" y="317770"/>
                  <a:pt x="987528" y="325594"/>
                  <a:pt x="962396" y="329783"/>
                </a:cubicBezTo>
                <a:cubicBezTo>
                  <a:pt x="927545" y="335592"/>
                  <a:pt x="892442" y="339777"/>
                  <a:pt x="857465" y="344774"/>
                </a:cubicBezTo>
                <a:cubicBezTo>
                  <a:pt x="842475" y="349771"/>
                  <a:pt x="827989" y="356665"/>
                  <a:pt x="812495" y="359764"/>
                </a:cubicBezTo>
                <a:cubicBezTo>
                  <a:pt x="777849" y="366693"/>
                  <a:pt x="742415" y="368945"/>
                  <a:pt x="707563" y="374754"/>
                </a:cubicBezTo>
                <a:cubicBezTo>
                  <a:pt x="682432" y="378943"/>
                  <a:pt x="657596" y="384747"/>
                  <a:pt x="632613" y="389744"/>
                </a:cubicBezTo>
                <a:cubicBezTo>
                  <a:pt x="556648" y="465707"/>
                  <a:pt x="654959" y="376336"/>
                  <a:pt x="557662" y="434715"/>
                </a:cubicBezTo>
                <a:cubicBezTo>
                  <a:pt x="545543" y="441986"/>
                  <a:pt x="539440" y="456856"/>
                  <a:pt x="527681" y="464695"/>
                </a:cubicBezTo>
                <a:cubicBezTo>
                  <a:pt x="509088" y="477090"/>
                  <a:pt x="486882" y="483178"/>
                  <a:pt x="467721" y="494675"/>
                </a:cubicBezTo>
                <a:cubicBezTo>
                  <a:pt x="436824" y="513213"/>
                  <a:pt x="411963" y="543242"/>
                  <a:pt x="377780" y="554636"/>
                </a:cubicBezTo>
                <a:cubicBezTo>
                  <a:pt x="276372" y="588438"/>
                  <a:pt x="399455" y="543798"/>
                  <a:pt x="257858" y="614597"/>
                </a:cubicBezTo>
                <a:cubicBezTo>
                  <a:pt x="243725" y="621663"/>
                  <a:pt x="227021" y="622521"/>
                  <a:pt x="212888" y="629587"/>
                </a:cubicBezTo>
                <a:cubicBezTo>
                  <a:pt x="96656" y="687703"/>
                  <a:pt x="235980" y="636880"/>
                  <a:pt x="122947" y="674557"/>
                </a:cubicBezTo>
                <a:cubicBezTo>
                  <a:pt x="107957" y="684551"/>
                  <a:pt x="93619" y="695600"/>
                  <a:pt x="77977" y="704538"/>
                </a:cubicBezTo>
                <a:cubicBezTo>
                  <a:pt x="58575" y="715625"/>
                  <a:pt x="28010" y="714531"/>
                  <a:pt x="18016" y="734518"/>
                </a:cubicBezTo>
                <a:cubicBezTo>
                  <a:pt x="0" y="770550"/>
                  <a:pt x="3026" y="854439"/>
                  <a:pt x="3026" y="8544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696458" y="1528997"/>
            <a:ext cx="1156014" cy="944380"/>
          </a:xfrm>
          <a:custGeom>
            <a:avLst/>
            <a:gdLst>
              <a:gd name="connsiteX0" fmla="*/ 1156014 w 1156014"/>
              <a:gd name="connsiteY0" fmla="*/ 0 h 944380"/>
              <a:gd name="connsiteX1" fmla="*/ 1141024 w 1156014"/>
              <a:gd name="connsiteY1" fmla="*/ 44970 h 944380"/>
              <a:gd name="connsiteX2" fmla="*/ 1096053 w 1156014"/>
              <a:gd name="connsiteY2" fmla="*/ 59960 h 944380"/>
              <a:gd name="connsiteX3" fmla="*/ 1066073 w 1156014"/>
              <a:gd name="connsiteY3" fmla="*/ 89941 h 944380"/>
              <a:gd name="connsiteX4" fmla="*/ 1021103 w 1156014"/>
              <a:gd name="connsiteY4" fmla="*/ 119921 h 944380"/>
              <a:gd name="connsiteX5" fmla="*/ 991122 w 1156014"/>
              <a:gd name="connsiteY5" fmla="*/ 149901 h 944380"/>
              <a:gd name="connsiteX6" fmla="*/ 931162 w 1156014"/>
              <a:gd name="connsiteY6" fmla="*/ 164892 h 944380"/>
              <a:gd name="connsiteX7" fmla="*/ 886191 w 1156014"/>
              <a:gd name="connsiteY7" fmla="*/ 194872 h 944380"/>
              <a:gd name="connsiteX8" fmla="*/ 841221 w 1156014"/>
              <a:gd name="connsiteY8" fmla="*/ 209862 h 944380"/>
              <a:gd name="connsiteX9" fmla="*/ 811240 w 1156014"/>
              <a:gd name="connsiteY9" fmla="*/ 239842 h 944380"/>
              <a:gd name="connsiteX10" fmla="*/ 721299 w 1156014"/>
              <a:gd name="connsiteY10" fmla="*/ 254833 h 944380"/>
              <a:gd name="connsiteX11" fmla="*/ 631358 w 1156014"/>
              <a:gd name="connsiteY11" fmla="*/ 284813 h 944380"/>
              <a:gd name="connsiteX12" fmla="*/ 586388 w 1156014"/>
              <a:gd name="connsiteY12" fmla="*/ 299803 h 944380"/>
              <a:gd name="connsiteX13" fmla="*/ 466467 w 1156014"/>
              <a:gd name="connsiteY13" fmla="*/ 329783 h 944380"/>
              <a:gd name="connsiteX14" fmla="*/ 421496 w 1156014"/>
              <a:gd name="connsiteY14" fmla="*/ 359764 h 944380"/>
              <a:gd name="connsiteX15" fmla="*/ 256604 w 1156014"/>
              <a:gd name="connsiteY15" fmla="*/ 434714 h 944380"/>
              <a:gd name="connsiteX16" fmla="*/ 166663 w 1156014"/>
              <a:gd name="connsiteY16" fmla="*/ 479685 h 944380"/>
              <a:gd name="connsiteX17" fmla="*/ 121693 w 1156014"/>
              <a:gd name="connsiteY17" fmla="*/ 509665 h 944380"/>
              <a:gd name="connsiteX18" fmla="*/ 91712 w 1156014"/>
              <a:gd name="connsiteY18" fmla="*/ 554636 h 944380"/>
              <a:gd name="connsiteX19" fmla="*/ 46742 w 1156014"/>
              <a:gd name="connsiteY19" fmla="*/ 614596 h 944380"/>
              <a:gd name="connsiteX20" fmla="*/ 31752 w 1156014"/>
              <a:gd name="connsiteY20" fmla="*/ 899410 h 944380"/>
              <a:gd name="connsiteX21" fmla="*/ 46742 w 1156014"/>
              <a:gd name="connsiteY21" fmla="*/ 94438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56014" h="944380">
                <a:moveTo>
                  <a:pt x="1156014" y="0"/>
                </a:moveTo>
                <a:cubicBezTo>
                  <a:pt x="1151017" y="14990"/>
                  <a:pt x="1152197" y="33797"/>
                  <a:pt x="1141024" y="44970"/>
                </a:cubicBezTo>
                <a:cubicBezTo>
                  <a:pt x="1129851" y="56143"/>
                  <a:pt x="1109602" y="51830"/>
                  <a:pt x="1096053" y="59960"/>
                </a:cubicBezTo>
                <a:cubicBezTo>
                  <a:pt x="1083934" y="67231"/>
                  <a:pt x="1077109" y="81112"/>
                  <a:pt x="1066073" y="89941"/>
                </a:cubicBezTo>
                <a:cubicBezTo>
                  <a:pt x="1052005" y="101195"/>
                  <a:pt x="1035171" y="108667"/>
                  <a:pt x="1021103" y="119921"/>
                </a:cubicBezTo>
                <a:cubicBezTo>
                  <a:pt x="1010067" y="128750"/>
                  <a:pt x="1003763" y="143580"/>
                  <a:pt x="991122" y="149901"/>
                </a:cubicBezTo>
                <a:cubicBezTo>
                  <a:pt x="972695" y="159115"/>
                  <a:pt x="951149" y="159895"/>
                  <a:pt x="931162" y="164892"/>
                </a:cubicBezTo>
                <a:cubicBezTo>
                  <a:pt x="916172" y="174885"/>
                  <a:pt x="902305" y="186815"/>
                  <a:pt x="886191" y="194872"/>
                </a:cubicBezTo>
                <a:cubicBezTo>
                  <a:pt x="872058" y="201938"/>
                  <a:pt x="854770" y="201733"/>
                  <a:pt x="841221" y="209862"/>
                </a:cubicBezTo>
                <a:cubicBezTo>
                  <a:pt x="829102" y="217133"/>
                  <a:pt x="824473" y="234880"/>
                  <a:pt x="811240" y="239842"/>
                </a:cubicBezTo>
                <a:cubicBezTo>
                  <a:pt x="782781" y="250514"/>
                  <a:pt x="750785" y="247461"/>
                  <a:pt x="721299" y="254833"/>
                </a:cubicBezTo>
                <a:cubicBezTo>
                  <a:pt x="690641" y="262498"/>
                  <a:pt x="661338" y="274820"/>
                  <a:pt x="631358" y="284813"/>
                </a:cubicBezTo>
                <a:cubicBezTo>
                  <a:pt x="616368" y="289810"/>
                  <a:pt x="601882" y="296704"/>
                  <a:pt x="586388" y="299803"/>
                </a:cubicBezTo>
                <a:cubicBezTo>
                  <a:pt x="495943" y="317892"/>
                  <a:pt x="535608" y="306736"/>
                  <a:pt x="466467" y="329783"/>
                </a:cubicBezTo>
                <a:cubicBezTo>
                  <a:pt x="451477" y="339777"/>
                  <a:pt x="437610" y="351707"/>
                  <a:pt x="421496" y="359764"/>
                </a:cubicBezTo>
                <a:cubicBezTo>
                  <a:pt x="294163" y="423431"/>
                  <a:pt x="503696" y="269981"/>
                  <a:pt x="256604" y="434714"/>
                </a:cubicBezTo>
                <a:cubicBezTo>
                  <a:pt x="198487" y="473460"/>
                  <a:pt x="228725" y="458998"/>
                  <a:pt x="166663" y="479685"/>
                </a:cubicBezTo>
                <a:cubicBezTo>
                  <a:pt x="151673" y="489678"/>
                  <a:pt x="134432" y="496926"/>
                  <a:pt x="121693" y="509665"/>
                </a:cubicBezTo>
                <a:cubicBezTo>
                  <a:pt x="108954" y="522404"/>
                  <a:pt x="102184" y="539976"/>
                  <a:pt x="91712" y="554636"/>
                </a:cubicBezTo>
                <a:cubicBezTo>
                  <a:pt x="77191" y="574966"/>
                  <a:pt x="61732" y="594609"/>
                  <a:pt x="46742" y="614596"/>
                </a:cubicBezTo>
                <a:cubicBezTo>
                  <a:pt x="0" y="754825"/>
                  <a:pt x="6423" y="696775"/>
                  <a:pt x="31752" y="899410"/>
                </a:cubicBezTo>
                <a:cubicBezTo>
                  <a:pt x="33712" y="915089"/>
                  <a:pt x="46742" y="944380"/>
                  <a:pt x="46742" y="9443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777521" y="1543987"/>
            <a:ext cx="87311" cy="914400"/>
          </a:xfrm>
          <a:custGeom>
            <a:avLst/>
            <a:gdLst>
              <a:gd name="connsiteX0" fmla="*/ 59961 w 87311"/>
              <a:gd name="connsiteY0" fmla="*/ 0 h 914400"/>
              <a:gd name="connsiteX1" fmla="*/ 59961 w 87311"/>
              <a:gd name="connsiteY1" fmla="*/ 89941 h 914400"/>
              <a:gd name="connsiteX2" fmla="*/ 44971 w 87311"/>
              <a:gd name="connsiteY2" fmla="*/ 239843 h 914400"/>
              <a:gd name="connsiteX3" fmla="*/ 29981 w 87311"/>
              <a:gd name="connsiteY3" fmla="*/ 299803 h 914400"/>
              <a:gd name="connsiteX4" fmla="*/ 14990 w 87311"/>
              <a:gd name="connsiteY4" fmla="*/ 389744 h 914400"/>
              <a:gd name="connsiteX5" fmla="*/ 0 w 87311"/>
              <a:gd name="connsiteY5" fmla="*/ 734518 h 914400"/>
              <a:gd name="connsiteX6" fmla="*/ 14990 w 87311"/>
              <a:gd name="connsiteY6" fmla="*/ 854439 h 914400"/>
              <a:gd name="connsiteX7" fmla="*/ 14990 w 87311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11" h="914400">
                <a:moveTo>
                  <a:pt x="59961" y="0"/>
                </a:moveTo>
                <a:cubicBezTo>
                  <a:pt x="87311" y="82050"/>
                  <a:pt x="72584" y="7890"/>
                  <a:pt x="59961" y="89941"/>
                </a:cubicBezTo>
                <a:cubicBezTo>
                  <a:pt x="52325" y="139574"/>
                  <a:pt x="52073" y="190131"/>
                  <a:pt x="44971" y="239843"/>
                </a:cubicBezTo>
                <a:cubicBezTo>
                  <a:pt x="42057" y="260238"/>
                  <a:pt x="34021" y="279601"/>
                  <a:pt x="29981" y="299803"/>
                </a:cubicBezTo>
                <a:cubicBezTo>
                  <a:pt x="24020" y="329607"/>
                  <a:pt x="19987" y="359764"/>
                  <a:pt x="14990" y="389744"/>
                </a:cubicBezTo>
                <a:cubicBezTo>
                  <a:pt x="9993" y="504669"/>
                  <a:pt x="0" y="619485"/>
                  <a:pt x="0" y="734518"/>
                </a:cubicBezTo>
                <a:cubicBezTo>
                  <a:pt x="0" y="774803"/>
                  <a:pt x="11645" y="814293"/>
                  <a:pt x="14990" y="854439"/>
                </a:cubicBezTo>
                <a:cubicBezTo>
                  <a:pt x="16650" y="874357"/>
                  <a:pt x="14990" y="894413"/>
                  <a:pt x="14990" y="914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424066" y="1514007"/>
            <a:ext cx="2008682" cy="884419"/>
          </a:xfrm>
          <a:custGeom>
            <a:avLst/>
            <a:gdLst>
              <a:gd name="connsiteX0" fmla="*/ 0 w 2008682"/>
              <a:gd name="connsiteY0" fmla="*/ 0 h 884419"/>
              <a:gd name="connsiteX1" fmla="*/ 59960 w 2008682"/>
              <a:gd name="connsiteY1" fmla="*/ 89941 h 884419"/>
              <a:gd name="connsiteX2" fmla="*/ 179882 w 2008682"/>
              <a:gd name="connsiteY2" fmla="*/ 164891 h 884419"/>
              <a:gd name="connsiteX3" fmla="*/ 269823 w 2008682"/>
              <a:gd name="connsiteY3" fmla="*/ 239842 h 884419"/>
              <a:gd name="connsiteX4" fmla="*/ 389744 w 2008682"/>
              <a:gd name="connsiteY4" fmla="*/ 329783 h 884419"/>
              <a:gd name="connsiteX5" fmla="*/ 449704 w 2008682"/>
              <a:gd name="connsiteY5" fmla="*/ 344773 h 884419"/>
              <a:gd name="connsiteX6" fmla="*/ 539645 w 2008682"/>
              <a:gd name="connsiteY6" fmla="*/ 374754 h 884419"/>
              <a:gd name="connsiteX7" fmla="*/ 584616 w 2008682"/>
              <a:gd name="connsiteY7" fmla="*/ 389744 h 884419"/>
              <a:gd name="connsiteX8" fmla="*/ 674557 w 2008682"/>
              <a:gd name="connsiteY8" fmla="*/ 419724 h 884419"/>
              <a:gd name="connsiteX9" fmla="*/ 809468 w 2008682"/>
              <a:gd name="connsiteY9" fmla="*/ 434714 h 884419"/>
              <a:gd name="connsiteX10" fmla="*/ 854439 w 2008682"/>
              <a:gd name="connsiteY10" fmla="*/ 449704 h 884419"/>
              <a:gd name="connsiteX11" fmla="*/ 1034321 w 2008682"/>
              <a:gd name="connsiteY11" fmla="*/ 479685 h 884419"/>
              <a:gd name="connsiteX12" fmla="*/ 1124262 w 2008682"/>
              <a:gd name="connsiteY12" fmla="*/ 509665 h 884419"/>
              <a:gd name="connsiteX13" fmla="*/ 1169232 w 2008682"/>
              <a:gd name="connsiteY13" fmla="*/ 524655 h 884419"/>
              <a:gd name="connsiteX14" fmla="*/ 1244183 w 2008682"/>
              <a:gd name="connsiteY14" fmla="*/ 539645 h 884419"/>
              <a:gd name="connsiteX15" fmla="*/ 1409075 w 2008682"/>
              <a:gd name="connsiteY15" fmla="*/ 584616 h 884419"/>
              <a:gd name="connsiteX16" fmla="*/ 1573967 w 2008682"/>
              <a:gd name="connsiteY16" fmla="*/ 599606 h 884419"/>
              <a:gd name="connsiteX17" fmla="*/ 1693888 w 2008682"/>
              <a:gd name="connsiteY17" fmla="*/ 629586 h 884419"/>
              <a:gd name="connsiteX18" fmla="*/ 1768839 w 2008682"/>
              <a:gd name="connsiteY18" fmla="*/ 644577 h 884419"/>
              <a:gd name="connsiteX19" fmla="*/ 1903750 w 2008682"/>
              <a:gd name="connsiteY19" fmla="*/ 689547 h 884419"/>
              <a:gd name="connsiteX20" fmla="*/ 1963711 w 2008682"/>
              <a:gd name="connsiteY20" fmla="*/ 704537 h 884419"/>
              <a:gd name="connsiteX21" fmla="*/ 1993691 w 2008682"/>
              <a:gd name="connsiteY21" fmla="*/ 824459 h 884419"/>
              <a:gd name="connsiteX22" fmla="*/ 2008682 w 2008682"/>
              <a:gd name="connsiteY22" fmla="*/ 884419 h 88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08682" h="884419">
                <a:moveTo>
                  <a:pt x="0" y="0"/>
                </a:moveTo>
                <a:cubicBezTo>
                  <a:pt x="19987" y="29980"/>
                  <a:pt x="29405" y="70844"/>
                  <a:pt x="59960" y="89941"/>
                </a:cubicBezTo>
                <a:lnTo>
                  <a:pt x="179882" y="164891"/>
                </a:lnTo>
                <a:cubicBezTo>
                  <a:pt x="234524" y="246856"/>
                  <a:pt x="178532" y="178981"/>
                  <a:pt x="269823" y="239842"/>
                </a:cubicBezTo>
                <a:cubicBezTo>
                  <a:pt x="329761" y="279801"/>
                  <a:pt x="276621" y="301502"/>
                  <a:pt x="389744" y="329783"/>
                </a:cubicBezTo>
                <a:cubicBezTo>
                  <a:pt x="409731" y="334780"/>
                  <a:pt x="429971" y="338853"/>
                  <a:pt x="449704" y="344773"/>
                </a:cubicBezTo>
                <a:cubicBezTo>
                  <a:pt x="479973" y="353854"/>
                  <a:pt x="509665" y="364760"/>
                  <a:pt x="539645" y="374754"/>
                </a:cubicBezTo>
                <a:lnTo>
                  <a:pt x="584616" y="389744"/>
                </a:lnTo>
                <a:cubicBezTo>
                  <a:pt x="614596" y="399737"/>
                  <a:pt x="643148" y="416234"/>
                  <a:pt x="674557" y="419724"/>
                </a:cubicBezTo>
                <a:lnTo>
                  <a:pt x="809468" y="434714"/>
                </a:lnTo>
                <a:cubicBezTo>
                  <a:pt x="824458" y="439711"/>
                  <a:pt x="838945" y="446605"/>
                  <a:pt x="854439" y="449704"/>
                </a:cubicBezTo>
                <a:cubicBezTo>
                  <a:pt x="914046" y="461626"/>
                  <a:pt x="1034321" y="479685"/>
                  <a:pt x="1034321" y="479685"/>
                </a:cubicBezTo>
                <a:lnTo>
                  <a:pt x="1124262" y="509665"/>
                </a:lnTo>
                <a:cubicBezTo>
                  <a:pt x="1139252" y="514662"/>
                  <a:pt x="1153738" y="521556"/>
                  <a:pt x="1169232" y="524655"/>
                </a:cubicBezTo>
                <a:cubicBezTo>
                  <a:pt x="1194216" y="529652"/>
                  <a:pt x="1219465" y="533465"/>
                  <a:pt x="1244183" y="539645"/>
                </a:cubicBezTo>
                <a:cubicBezTo>
                  <a:pt x="1320414" y="558703"/>
                  <a:pt x="1294241" y="574177"/>
                  <a:pt x="1409075" y="584616"/>
                </a:cubicBezTo>
                <a:lnTo>
                  <a:pt x="1573967" y="599606"/>
                </a:lnTo>
                <a:cubicBezTo>
                  <a:pt x="1613941" y="609599"/>
                  <a:pt x="1653484" y="621505"/>
                  <a:pt x="1693888" y="629586"/>
                </a:cubicBezTo>
                <a:cubicBezTo>
                  <a:pt x="1718872" y="634583"/>
                  <a:pt x="1744341" y="637577"/>
                  <a:pt x="1768839" y="644577"/>
                </a:cubicBezTo>
                <a:cubicBezTo>
                  <a:pt x="1814418" y="657600"/>
                  <a:pt x="1857762" y="678050"/>
                  <a:pt x="1903750" y="689547"/>
                </a:cubicBezTo>
                <a:lnTo>
                  <a:pt x="1963711" y="704537"/>
                </a:lnTo>
                <a:cubicBezTo>
                  <a:pt x="1990499" y="784903"/>
                  <a:pt x="1969570" y="715916"/>
                  <a:pt x="1993691" y="824459"/>
                </a:cubicBezTo>
                <a:cubicBezTo>
                  <a:pt x="1998160" y="844570"/>
                  <a:pt x="2008682" y="884419"/>
                  <a:pt x="2008682" y="8844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897443" y="1499708"/>
            <a:ext cx="1094282" cy="958679"/>
          </a:xfrm>
          <a:custGeom>
            <a:avLst/>
            <a:gdLst>
              <a:gd name="connsiteX0" fmla="*/ 1094282 w 1094282"/>
              <a:gd name="connsiteY0" fmla="*/ 44279 h 958679"/>
              <a:gd name="connsiteX1" fmla="*/ 1064301 w 1094282"/>
              <a:gd name="connsiteY1" fmla="*/ 89249 h 958679"/>
              <a:gd name="connsiteX2" fmla="*/ 974360 w 1094282"/>
              <a:gd name="connsiteY2" fmla="*/ 119230 h 958679"/>
              <a:gd name="connsiteX3" fmla="*/ 884419 w 1094282"/>
              <a:gd name="connsiteY3" fmla="*/ 149210 h 958679"/>
              <a:gd name="connsiteX4" fmla="*/ 734518 w 1094282"/>
              <a:gd name="connsiteY4" fmla="*/ 164200 h 958679"/>
              <a:gd name="connsiteX5" fmla="*/ 599606 w 1094282"/>
              <a:gd name="connsiteY5" fmla="*/ 239151 h 958679"/>
              <a:gd name="connsiteX6" fmla="*/ 554636 w 1094282"/>
              <a:gd name="connsiteY6" fmla="*/ 269131 h 958679"/>
              <a:gd name="connsiteX7" fmla="*/ 569626 w 1094282"/>
              <a:gd name="connsiteY7" fmla="*/ 449013 h 958679"/>
              <a:gd name="connsiteX8" fmla="*/ 629587 w 1094282"/>
              <a:gd name="connsiteY8" fmla="*/ 359072 h 958679"/>
              <a:gd name="connsiteX9" fmla="*/ 659567 w 1094282"/>
              <a:gd name="connsiteY9" fmla="*/ 314102 h 958679"/>
              <a:gd name="connsiteX10" fmla="*/ 689547 w 1094282"/>
              <a:gd name="connsiteY10" fmla="*/ 224161 h 958679"/>
              <a:gd name="connsiteX11" fmla="*/ 704537 w 1094282"/>
              <a:gd name="connsiteY11" fmla="*/ 179190 h 958679"/>
              <a:gd name="connsiteX12" fmla="*/ 689547 w 1094282"/>
              <a:gd name="connsiteY12" fmla="*/ 44279 h 958679"/>
              <a:gd name="connsiteX13" fmla="*/ 374754 w 1094282"/>
              <a:gd name="connsiteY13" fmla="*/ 74259 h 958679"/>
              <a:gd name="connsiteX14" fmla="*/ 299803 w 1094282"/>
              <a:gd name="connsiteY14" fmla="*/ 149210 h 958679"/>
              <a:gd name="connsiteX15" fmla="*/ 209862 w 1094282"/>
              <a:gd name="connsiteY15" fmla="*/ 209171 h 958679"/>
              <a:gd name="connsiteX16" fmla="*/ 89941 w 1094282"/>
              <a:gd name="connsiteY16" fmla="*/ 314102 h 958679"/>
              <a:gd name="connsiteX17" fmla="*/ 74950 w 1094282"/>
              <a:gd name="connsiteY17" fmla="*/ 359072 h 958679"/>
              <a:gd name="connsiteX18" fmla="*/ 44970 w 1094282"/>
              <a:gd name="connsiteY18" fmla="*/ 389053 h 958679"/>
              <a:gd name="connsiteX19" fmla="*/ 29980 w 1094282"/>
              <a:gd name="connsiteY19" fmla="*/ 464003 h 958679"/>
              <a:gd name="connsiteX20" fmla="*/ 0 w 1094282"/>
              <a:gd name="connsiteY20" fmla="*/ 628895 h 958679"/>
              <a:gd name="connsiteX21" fmla="*/ 14990 w 1094282"/>
              <a:gd name="connsiteY21" fmla="*/ 733826 h 958679"/>
              <a:gd name="connsiteX22" fmla="*/ 44970 w 1094282"/>
              <a:gd name="connsiteY22" fmla="*/ 763807 h 958679"/>
              <a:gd name="connsiteX23" fmla="*/ 59960 w 1094282"/>
              <a:gd name="connsiteY23" fmla="*/ 808777 h 958679"/>
              <a:gd name="connsiteX24" fmla="*/ 134911 w 1094282"/>
              <a:gd name="connsiteY24" fmla="*/ 883728 h 958679"/>
              <a:gd name="connsiteX25" fmla="*/ 419724 w 1094282"/>
              <a:gd name="connsiteY25" fmla="*/ 868738 h 958679"/>
              <a:gd name="connsiteX26" fmla="*/ 494675 w 1094282"/>
              <a:gd name="connsiteY26" fmla="*/ 823767 h 958679"/>
              <a:gd name="connsiteX27" fmla="*/ 599606 w 1094282"/>
              <a:gd name="connsiteY27" fmla="*/ 808777 h 958679"/>
              <a:gd name="connsiteX28" fmla="*/ 644577 w 1094282"/>
              <a:gd name="connsiteY28" fmla="*/ 793787 h 958679"/>
              <a:gd name="connsiteX29" fmla="*/ 614596 w 1094282"/>
              <a:gd name="connsiteY29" fmla="*/ 898718 h 958679"/>
              <a:gd name="connsiteX30" fmla="*/ 584616 w 1094282"/>
              <a:gd name="connsiteY30" fmla="*/ 958679 h 95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94282" h="958679">
                <a:moveTo>
                  <a:pt x="1094282" y="44279"/>
                </a:moveTo>
                <a:cubicBezTo>
                  <a:pt x="1084288" y="59269"/>
                  <a:pt x="1079578" y="79701"/>
                  <a:pt x="1064301" y="89249"/>
                </a:cubicBezTo>
                <a:cubicBezTo>
                  <a:pt x="1037502" y="105998"/>
                  <a:pt x="1004340" y="109236"/>
                  <a:pt x="974360" y="119230"/>
                </a:cubicBezTo>
                <a:cubicBezTo>
                  <a:pt x="974358" y="119231"/>
                  <a:pt x="884421" y="149210"/>
                  <a:pt x="884419" y="149210"/>
                </a:cubicBezTo>
                <a:lnTo>
                  <a:pt x="734518" y="164200"/>
                </a:lnTo>
                <a:cubicBezTo>
                  <a:pt x="655364" y="190584"/>
                  <a:pt x="702695" y="170425"/>
                  <a:pt x="599606" y="239151"/>
                </a:cubicBezTo>
                <a:lnTo>
                  <a:pt x="554636" y="269131"/>
                </a:lnTo>
                <a:cubicBezTo>
                  <a:pt x="559633" y="329092"/>
                  <a:pt x="531107" y="402790"/>
                  <a:pt x="569626" y="449013"/>
                </a:cubicBezTo>
                <a:cubicBezTo>
                  <a:pt x="592693" y="476693"/>
                  <a:pt x="609600" y="389052"/>
                  <a:pt x="629587" y="359072"/>
                </a:cubicBezTo>
                <a:lnTo>
                  <a:pt x="659567" y="314102"/>
                </a:lnTo>
                <a:lnTo>
                  <a:pt x="689547" y="224161"/>
                </a:lnTo>
                <a:lnTo>
                  <a:pt x="704537" y="179190"/>
                </a:lnTo>
                <a:cubicBezTo>
                  <a:pt x="699540" y="134220"/>
                  <a:pt x="731248" y="61837"/>
                  <a:pt x="689547" y="44279"/>
                </a:cubicBezTo>
                <a:cubicBezTo>
                  <a:pt x="584384" y="0"/>
                  <a:pt x="473531" y="41333"/>
                  <a:pt x="374754" y="74259"/>
                </a:cubicBezTo>
                <a:cubicBezTo>
                  <a:pt x="349770" y="99243"/>
                  <a:pt x="329201" y="129611"/>
                  <a:pt x="299803" y="149210"/>
                </a:cubicBezTo>
                <a:cubicBezTo>
                  <a:pt x="269823" y="169197"/>
                  <a:pt x="235340" y="183693"/>
                  <a:pt x="209862" y="209171"/>
                </a:cubicBezTo>
                <a:cubicBezTo>
                  <a:pt x="122172" y="296861"/>
                  <a:pt x="164309" y="264523"/>
                  <a:pt x="89941" y="314102"/>
                </a:cubicBezTo>
                <a:cubicBezTo>
                  <a:pt x="84944" y="329092"/>
                  <a:pt x="83080" y="345523"/>
                  <a:pt x="74950" y="359072"/>
                </a:cubicBezTo>
                <a:cubicBezTo>
                  <a:pt x="67679" y="371191"/>
                  <a:pt x="50537" y="376063"/>
                  <a:pt x="44970" y="389053"/>
                </a:cubicBezTo>
                <a:cubicBezTo>
                  <a:pt x="34934" y="412471"/>
                  <a:pt x="34169" y="438872"/>
                  <a:pt x="29980" y="464003"/>
                </a:cubicBezTo>
                <a:cubicBezTo>
                  <a:pt x="3124" y="625138"/>
                  <a:pt x="28779" y="513778"/>
                  <a:pt x="0" y="628895"/>
                </a:cubicBezTo>
                <a:cubicBezTo>
                  <a:pt x="4997" y="663872"/>
                  <a:pt x="3817" y="700307"/>
                  <a:pt x="14990" y="733826"/>
                </a:cubicBezTo>
                <a:cubicBezTo>
                  <a:pt x="19459" y="747234"/>
                  <a:pt x="37699" y="751688"/>
                  <a:pt x="44970" y="763807"/>
                </a:cubicBezTo>
                <a:cubicBezTo>
                  <a:pt x="53099" y="777356"/>
                  <a:pt x="50479" y="796136"/>
                  <a:pt x="59960" y="808777"/>
                </a:cubicBezTo>
                <a:cubicBezTo>
                  <a:pt x="81159" y="837043"/>
                  <a:pt x="134911" y="883728"/>
                  <a:pt x="134911" y="883728"/>
                </a:cubicBezTo>
                <a:cubicBezTo>
                  <a:pt x="229849" y="878731"/>
                  <a:pt x="325045" y="877345"/>
                  <a:pt x="419724" y="868738"/>
                </a:cubicBezTo>
                <a:cubicBezTo>
                  <a:pt x="546258" y="857235"/>
                  <a:pt x="392562" y="857805"/>
                  <a:pt x="494675" y="823767"/>
                </a:cubicBezTo>
                <a:cubicBezTo>
                  <a:pt x="528194" y="812594"/>
                  <a:pt x="564629" y="813774"/>
                  <a:pt x="599606" y="808777"/>
                </a:cubicBezTo>
                <a:cubicBezTo>
                  <a:pt x="614596" y="803780"/>
                  <a:pt x="635812" y="780640"/>
                  <a:pt x="644577" y="793787"/>
                </a:cubicBezTo>
                <a:cubicBezTo>
                  <a:pt x="647886" y="798750"/>
                  <a:pt x="619129" y="888141"/>
                  <a:pt x="614596" y="898718"/>
                </a:cubicBezTo>
                <a:cubicBezTo>
                  <a:pt x="605793" y="919257"/>
                  <a:pt x="584616" y="958679"/>
                  <a:pt x="584616" y="95867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3357562"/>
            <a:ext cx="9144000" cy="78581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 слова, написанные разным шрифтом</a:t>
            </a:r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4143380"/>
            <a:ext cx="9144000" cy="27146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1. Я с Б г л Л О и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 у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О а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2. л М и А Н м Д о А Р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Н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3. М к А л Л у б И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 и А к а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4. с К м о Р Ы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Ж  о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О В и Н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а К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5. В а к И б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 и О и Г Р в к и А о Д с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6. Ч г Е в Р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Е а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Ш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 Я т я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7. о И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 З е и Ю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М к и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8. А б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 а е А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 А и а С к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3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780</Words>
  <Application>Microsoft Office PowerPoint</Application>
  <PresentationFormat>Экран (4:3)</PresentationFormat>
  <Paragraphs>123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</dc:creator>
  <cp:lastModifiedBy>User</cp:lastModifiedBy>
  <cp:revision>56</cp:revision>
  <dcterms:created xsi:type="dcterms:W3CDTF">2012-10-12T10:58:57Z</dcterms:created>
  <dcterms:modified xsi:type="dcterms:W3CDTF">2014-08-08T05:45:42Z</dcterms:modified>
</cp:coreProperties>
</file>