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53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CCDFF-DE02-48AE-A417-E64329C82211}" type="datetimeFigureOut">
              <a:rPr lang="ru-RU" smtClean="0"/>
              <a:pPr/>
              <a:t>05.05.2014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8DCAE-B314-4152-AFFF-DC07997493E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67918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CCDFF-DE02-48AE-A417-E64329C82211}" type="datetimeFigureOut">
              <a:rPr lang="ru-RU" smtClean="0"/>
              <a:pPr/>
              <a:t>05.05.2014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8DCAE-B314-4152-AFFF-DC07997493E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55249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CCDFF-DE02-48AE-A417-E64329C82211}" type="datetimeFigureOut">
              <a:rPr lang="ru-RU" smtClean="0"/>
              <a:pPr/>
              <a:t>05.05.2014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8DCAE-B314-4152-AFFF-DC07997493E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61728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CCDFF-DE02-48AE-A417-E64329C82211}" type="datetimeFigureOut">
              <a:rPr lang="ru-RU" smtClean="0"/>
              <a:pPr/>
              <a:t>05.05.2014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8DCAE-B314-4152-AFFF-DC07997493E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25637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CCDFF-DE02-48AE-A417-E64329C82211}" type="datetimeFigureOut">
              <a:rPr lang="ru-RU" smtClean="0"/>
              <a:pPr/>
              <a:t>05.05.2014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8DCAE-B314-4152-AFFF-DC07997493E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67143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CCDFF-DE02-48AE-A417-E64329C82211}" type="datetimeFigureOut">
              <a:rPr lang="ru-RU" smtClean="0"/>
              <a:pPr/>
              <a:t>05.05.2014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8DCAE-B314-4152-AFFF-DC07997493E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28210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CCDFF-DE02-48AE-A417-E64329C82211}" type="datetimeFigureOut">
              <a:rPr lang="ru-RU" smtClean="0"/>
              <a:pPr/>
              <a:t>05.05.2014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8DCAE-B314-4152-AFFF-DC07997493E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49655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CCDFF-DE02-48AE-A417-E64329C82211}" type="datetimeFigureOut">
              <a:rPr lang="ru-RU" smtClean="0"/>
              <a:pPr/>
              <a:t>05.05.2014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8DCAE-B314-4152-AFFF-DC07997493E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81980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CCDFF-DE02-48AE-A417-E64329C82211}" type="datetimeFigureOut">
              <a:rPr lang="ru-RU" smtClean="0"/>
              <a:pPr/>
              <a:t>05.05.2014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8DCAE-B314-4152-AFFF-DC07997493E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90071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CCDFF-DE02-48AE-A417-E64329C82211}" type="datetimeFigureOut">
              <a:rPr lang="ru-RU" smtClean="0"/>
              <a:pPr/>
              <a:t>05.05.2014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8DCAE-B314-4152-AFFF-DC07997493E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74327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CCDFF-DE02-48AE-A417-E64329C82211}" type="datetimeFigureOut">
              <a:rPr lang="ru-RU" smtClean="0"/>
              <a:pPr/>
              <a:t>05.05.2014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8DCAE-B314-4152-AFFF-DC07997493E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28151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5CCDFF-DE02-48AE-A417-E64329C82211}" type="datetimeFigureOut">
              <a:rPr lang="ru-RU" smtClean="0"/>
              <a:pPr/>
              <a:t>05.05.2014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08DCAE-B314-4152-AFFF-DC07997493E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52163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11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image" Target="../media/image13.jpeg"/><Relationship Id="rId7" Type="http://schemas.openxmlformats.org/officeDocument/2006/relationships/image" Target="../media/image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jpeg"/><Relationship Id="rId3" Type="http://schemas.openxmlformats.org/officeDocument/2006/relationships/image" Target="../media/image17.jpeg"/><Relationship Id="rId7" Type="http://schemas.openxmlformats.org/officeDocument/2006/relationships/image" Target="../media/image4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jpeg"/><Relationship Id="rId5" Type="http://schemas.openxmlformats.org/officeDocument/2006/relationships/image" Target="../media/image19.jpeg"/><Relationship Id="rId4" Type="http://schemas.openxmlformats.org/officeDocument/2006/relationships/image" Target="../media/image18.jpeg"/><Relationship Id="rId9" Type="http://schemas.openxmlformats.org/officeDocument/2006/relationships/image" Target="../media/image21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jpeg"/><Relationship Id="rId3" Type="http://schemas.openxmlformats.org/officeDocument/2006/relationships/image" Target="../media/image6.jpeg"/><Relationship Id="rId7" Type="http://schemas.openxmlformats.org/officeDocument/2006/relationships/image" Target="../media/image24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jpeg"/><Relationship Id="rId5" Type="http://schemas.openxmlformats.org/officeDocument/2006/relationships/image" Target="../media/image10.jpeg"/><Relationship Id="rId4" Type="http://schemas.openxmlformats.org/officeDocument/2006/relationships/image" Target="../media/image8.jpeg"/><Relationship Id="rId9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27.jpeg"/><Relationship Id="rId7" Type="http://schemas.openxmlformats.org/officeDocument/2006/relationships/image" Target="../media/image9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16.jpeg"/><Relationship Id="rId4" Type="http://schemas.openxmlformats.org/officeDocument/2006/relationships/image" Target="../media/image28.jpeg"/><Relationship Id="rId9" Type="http://schemas.openxmlformats.org/officeDocument/2006/relationships/image" Target="../media/image2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C:\Documents and Settings\Admin\Мои документы\Мои рисунки\img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8643813" cy="6408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957323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Admin\Мои документы\Мои рисунки\.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86132" y="1052736"/>
            <a:ext cx="2302291" cy="2127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Documents and Settings\Admin\Мои документы\Мои рисунки\925LVOCAQO16QECAR6XRLVCAWQHOV1CA7PKIVECAMMCRODCACF3LE5CAFIW60VCA30DK5KCAWV3OKXCAQ9GQ5YCAQR1Y6ECATB40H9CA8TT9OJCADYIAXFCA4ECRQ2CAFCF7MDCAIQACC5CAY92R68CAT48TO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03848" y="1626592"/>
            <a:ext cx="2134915" cy="1730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Documents and Settings\Admin\Мои документы\Мои рисунки\HKW30XCA62SFZXCA1Y6QWPCAYG0KE2CASOFTC7CAPMBLNRCAQRSSZTCA9DA3XZCANFJ8WJCAIWPWFZCAKTCAV0CA2F9QE1CADQOT6VCARGEGSJCAWM22KSCAKVX3FKCA2DOD4ACA8AWVXBCAYZ2RMGCA9M3YFD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55281" y="4424362"/>
            <a:ext cx="2114550" cy="15848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Documents and Settings\Admin\Мои документы\Мои рисунки\ljuiyi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15616" y="4424362"/>
            <a:ext cx="2318147" cy="17409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Documents and Settings\Admin\Мои документы\Мои рисунки\94365439_large_x_a1479c84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4089" y="777875"/>
            <a:ext cx="1982787" cy="2899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965550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Admin\Мои документы\Мои рисунки\VAWQQUCA1JY4YJCAA31A26CAAI9TWUCAMW8QQDCAPQCL12CAJBIXTQCAJQ9YCVCAIXXP5GCAJTQMRCCAE6TBEDCAHHSO7GCAW7BCO8CAT6KVXWCA302X02CAJRBQ4OCA0LZYRACAO994P1CAEF5LB2CA4J7LL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536" y="804862"/>
            <a:ext cx="2409056" cy="1785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Documents and Settings\Admin\Мои документы\Мои рисунки\TGC3NLCADEU5SDCAH77P4OCAHL2W2MCATQNI89CARX2S0NCA29HJXCCASYHYQ7CAA8ZSFGCAD8L2RUCAHCYR9QCAI8X351CA90XDWXCAVJR9LWCAS8LAALCA1DWOQ8CAN1SS49CALBT3A7CA0J4QAJCAV4Y2Q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03848" y="804862"/>
            <a:ext cx="2520280" cy="2048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Documents and Settings\Admin\Мои документы\Мои рисунки\NS4JW0CASDBG0CCAX4J2EQCAAZTTYRCAQ2B7A9CABBBE94CAG3RXHMCA13SEIECADKAPARCAMYB36PCAHRA53OCAE8G180CABUNO3UCATLSDUWCARDCYE8CAI3Q0CHCAKW9U2OCAR1MLUFCA3VE4UDCA6EJMQU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03848" y="4062982"/>
            <a:ext cx="2231580" cy="1958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C:\Documents and Settings\Admin\Мои документы\Мои рисунки\oluii7ot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536" y="4062983"/>
            <a:ext cx="2172469" cy="1580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C:\Documents and Settings\Admin\Мои документы\Мои рисунки\ljuiyi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45158" y="908720"/>
            <a:ext cx="2007729" cy="1682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79" name="Picture 7" descr="C:\Documents and Settings\Admin\Мои документы\Мои рисунки\94365439_large_x_a1479c84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21442" y="3893160"/>
            <a:ext cx="1455160" cy="2128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410694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Documents and Settings\Admin\Мои документы\Мои рисунки\D1S1BSCAHE3ZVVCA7JZAPUCAXDWVYFCAZ2B5C7CA90BQYSCAH64ZLLCABFGAF9CAPB1Q6NCAKLHNXNCAQOSTTRCAVE07UECAIXPHCNCAU3CZVGCA9BE9EDCA701D5VCA5N156ICA1EAV2OCAIJP0X5CANDD6ZZ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35052" y="2533508"/>
            <a:ext cx="2276425" cy="1892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Documents and Settings\Admin\Мои документы\Мои рисунки\52UK2ACAIKN2NZCAIZA59KCARGMI9NCAE3YTPUCAO7DNM2CAM6CWGPCA9GJMSECA3YJY41CALWPFKQCA5R1RY0CAQYH2N4CA24OXYRCA1IMRHTCAR83DWHCA3NH7VCCA2C3T1ECA8RRR22CA9PMY1WCAWVLS2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51720" y="4660900"/>
            <a:ext cx="2136228" cy="16676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:\Documents and Settings\Admin\Мои документы\Мои рисунки\Y77KMPCABFEA5KCABUXJGZCAKYTISYCAKAU7ZWCAD27YNLCAIN6161CAVQPDCSCAC97IZ9CALSVPRFCA2HY96ECAOWAII1CADE8405CAK9TKUECAWQGMA5CAJUDM9QCAY2Q0K2CAFYN66TCAKHUTFJCABNPJA5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13138" y="2420888"/>
            <a:ext cx="2664296" cy="18315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101" name="Picture 5" descr="C:\Documents and Settings\Admin\Мои документы\Мои рисунки\lklkjk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49975" y="468033"/>
            <a:ext cx="1905000" cy="1741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C:\Documents and Settings\Admin\Мои документы\Мои рисунки\HKW30XCA62SFZXCA1Y6QWPCAYG0KE2CASOFTC7CAPMBLNRCAQRSSZTCA9DA3XZCANFJ8WJCAIWPWFZCAKTCAV0CA2F9QE1CADQOT6VCARGEGSJCAWM22KSCAKVX3FKCA2DOD4ACA8AWVXBCAYZ2RMGCA9M3YFD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28928" y="4365104"/>
            <a:ext cx="2711822" cy="1899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103" name="Picture 7" descr="C:\Documents and Settings\Admin\Мои документы\Мои рисунки\925LVOCAQO16QECAR6XRLVCAWQHOV1CA7PKIVECAMMCRODCACF3LE5CAFIW60VCA30DK5KCAWV3OKXCAQ9GQ5YCAQR1Y6ECATB40H9CA8TT9OJCADYIAXFCA4ECRQ2CAFCF7MDCAIQACC5CAY92R68CAT48TOR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3562" y="332656"/>
            <a:ext cx="2136229" cy="1656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C:\Documents and Settings\Admin\Мои документы\Мои рисунки\.l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75856" y="446522"/>
            <a:ext cx="2049016" cy="1542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167605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Documents and Settings\Admin\Мои документы\Мои рисунки\P7N39XCAJ17FNDCADF03LLCANNRZG4CA942P6DCAITSAWWCAGST0UGCA3Z266NCAHAXD58CA6SET4SCAC3OMIACA3A01WBCAKATWVWCAOJ338TCAQSNI7PCAN3HQSPCAR1MX02CAPGJUYECAQEG3RCCARKYQI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28889" y="4572000"/>
            <a:ext cx="1905000" cy="1500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C:\Documents and Settings\Admin\Мои документы\Мои рисунки\EE5RIFCAWRXRN2CA68VK0DCAWOJ970CA10I074CA2XYQA0CA6IJDRVCAIJ8X4CCAL1JVK1CAQH5TTCCAT9WPBPCA07CEWFCAC4VHTLCAJ82G85CAXXZZWMCA0J163WCA2C5B88CABSKC1ACAYGC0H2CAMASHDX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24375"/>
            <a:ext cx="2143125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C:\Documents and Settings\Admin\Мои документы\Мои рисунки\CJMSO9CABV3ZZ8CA2KLTV5CAWPPUJPCAJDAQP4CA25XGFGCAIWVIOWCAL9K22ZCAABH67ZCA4YBOV0CAN09PRQCA8BW223CAMDCN2HCAIS2JA7CAQG3SC9CA58DADECAJALD7GCAVO64S5CAHFOAAVCA63JS5Y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32240" y="4643438"/>
            <a:ext cx="1669336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125" name="Picture 5" descr="C:\Documents and Settings\Admin\Мои документы\Мои рисунки\8RCC40CA8C0S63CA3XNB3CCAN711ZTCAW7JV5TCAIHWYBRCAK6J2VDCA7ZA8JVCA8UE4EACA13I5D2CA5AAX1HCAW7XVV4CAOA9H9VCAYMZ1QICAMRVDT0CAG41BNSCA2RJFI3CAX00U7PCA2XS7RKCATGWRCU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36206" y="4572000"/>
            <a:ext cx="1631738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C:\Documents and Settings\Admin\Мои документы\Мои рисунки\.l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3344" y="485775"/>
            <a:ext cx="1977285" cy="1620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127" name="Picture 7" descr="C:\Documents and Settings\Admin\Мои документы\Мои рисунки\HKW30XCA62SFZXCA1Y6QWPCAYG0KE2CASOFTC7CAPMBLNRCAQRSSZTCA9DA3XZCANFJ8WJCAIWPWFZCAKTCAV0CA2F9QE1CADQOT6VCARGEGSJCAWM22KSCAKVX3FKCA2DOD4ACA8AWVXBCAYZ2RMGCA9M3YFD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85775"/>
            <a:ext cx="2016224" cy="1620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7" descr="C:\Documents and Settings\Admin\Мои документы\Мои рисунки\94365439_large_x_a1479c84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34384" y="536340"/>
            <a:ext cx="1665407" cy="1570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129" name="Picture 9" descr="C:\Documents and Settings\Admin\Мои документы\Мои рисунки\64929KCACKJBA2CA70WNKHCABMQIQACAJFVR2MCAWRIXFXCAINO2Z9CAJKXHICCA0G05JLCAWRGIRKCA8LBY0SCA2X7XA4CAVB8US5CARQXYY1CATU2ABHCA5XCDDVCABTHY4CCATYKD9WCA0L3SEWCAHPAIQM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60032" y="536340"/>
            <a:ext cx="1846216" cy="1570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018117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Documents and Settings\Admin\Мои документы\Мои рисунки\XOP2OOCAS4Y6ZGCA3PXYK4CA4E1QHQCAM8G0XACAD2W5FFCAVNFCL1CA7T6VW1CADRBYO0CAXJLJPECAI0XX3HCACXLP3BCA0789CGCA0E9J8ZCA2SKC1UCAOUIJ3ACAU6SM8YCA9FXKH0CAZIGO35CAXGS9P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36708" y="4657459"/>
            <a:ext cx="17335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7" descr="C:\Documents and Settings\Admin\Мои документы\Мои рисунки\94365439_large_x_a1479c8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11759" y="258448"/>
            <a:ext cx="1807601" cy="2378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 descr="C:\Documents and Settings\Admin\Мои документы\Мои рисунки\TGC3NLCADEU5SDCAH77P4OCAHL2W2MCATQNI89CARX2S0NCA29HJXCCASYHYQ7CAA8ZSFGCAD8L2RUCAHCYR9QCAI8X351CA90XDWXCAVJR9LWCAS8LAALCA1DWOQ8CAN1SS49CALBT3A7CA0J4QAJCAV4Y2Q5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76256" y="666873"/>
            <a:ext cx="190500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C:\Documents and Settings\Admin\Мои документы\Мои рисунки\oluii7ot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520" y="520700"/>
            <a:ext cx="1716782" cy="14681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149" name="Picture 5" descr="C:\Documents and Settings\Admin\Мои документы\Мои рисунки\HZ2BIUCA0K8R01CA36VE9TCADQ7H3ZCAJSJQNSCAAVY3RRCAQJRRIOCA99XQFLCATYQRSXCA2NSGPCCAKW6XX9CA0FR7X1CAMPI6DGCAOEL4XXCAOJJRZKCAS2L4JNCAX2W8R7CA49XOOOCAR1B995CA1W2YK4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04813" y="4653136"/>
            <a:ext cx="190500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C:\Documents and Settings\Admin\Мои документы\Мои рисунки\9ODYUTCA3OA1IPCA34U0I7CA93SGWSCAMZZIXQCAOMOUN5CA912GLACAIUHOFOCAIFT4AZCA71LPBZCA73R16QCA71EEMFCAOCM80GCAIP2XB3CAAGI9BLCA02NN5GCAIF1RQTCAA0KH2DCACRTHQXCAN79C8C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88319" y="4657459"/>
            <a:ext cx="1845391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151" name="Picture 7" descr="C:\Documents and Settings\Admin\Мои документы\Мои рисунки\0CHVGLCATYW1J0CATHHJZ0CAIE5GZ2CAG35F10CA8TFNZBCA6MODQNCA3RCOORCA94N3Z1CAOOE32CCAHHDPJ7CAP6DY4WCA3RDUOHCAA4QGZICAK868JJCAHRO12DCA3ARHZ3CAZEEJRACAL8VH7ECANWE2S1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32647" y="4653136"/>
            <a:ext cx="190500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6" descr="C:\Documents and Settings\Admin\Мои документы\Мои рисунки\HKW30XCA62SFZXCA1Y6QWPCAYG0KE2CASOFTC7CAPMBLNRCAQRSSZTCA9DA3XZCANFJ8WJCAIWPWFZCAKTCAV0CA2F9QE1CADQOT6VCARGEGSJCAWM22KSCAKVX3FKCA2DOD4ACA8AWVXBCAYZ2RMGCA9M3YFD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33710" y="678020"/>
            <a:ext cx="21145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844253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3" descr="C:\Documents and Settings\Admin\Мои документы\Мои рисунки\A4KSBGCAYSIE4GCAR9N92UCAVQF46XCAOJO9UOCAS4LF3KCA3P0NOGCAXPQXK5CAWPUIO0CAKI1R24CAU79D1UCADYVES8CABP1HTDCAXE0PSZCAM380CQCARU2KP4CACS9YFHCAX3DLDSCAIUNZBNCAV0H5P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83768" y="4306888"/>
            <a:ext cx="18478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C:\Documents and Settings\Admin\Мои документы\Мои рисунки\2UPE8SCAM47DHWCAEBCM81CAAHE21BCAKHBV97CANJ5288CAQ0UWGOCA6PPA1XCAO0G2K9CAIX3OPCCA2OBXVWCA8M7Q7BCAJKH19XCAP4A22TCADWVLBLCAGBEUZTCAVRUJO3CAHSL119CAIMYT59CA2I6U2M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66702" y="4283004"/>
            <a:ext cx="201930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173" name="Picture 5" descr="C:\Documents and Settings\Admin\Мои документы\Мои рисунки\4GTI7TCA605EBKCACF9OO0CAUMZJHECAGLQO69CAQLSY4ZCAWX5EUECAEOVQ1WCAMK7N94CAJO2FQFCAPM8WBFCAON6M6HCAKNSWFECAEXTGWFCA7IS31PCARLJVZUCASOPXZ0CASSPVM3CAVQ7S7LCAXN709P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33233" y="4306888"/>
            <a:ext cx="190500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174" name="Picture 6" descr="C:\Documents and Settings\Admin\Мои документы\Мои рисунки\P7N39XCAJ17FNDCADF03LLCANNRZG4CA942P6DCAITSAWWCAGST0UGCA3Z266NCAHAXD58CA6SET4SCAC3OMIACA3A01WBCAKATWVWCAOJ338TCAQSNI7PCAN3HQSPCAR1MX02CAPGJUYECAQEG3RCCARKYQII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80936" y="4306888"/>
            <a:ext cx="190500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7" descr="C:\Documents and Settings\Admin\Мои документы\Мои рисунки\94365439_large_x_a1479c84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76056" y="313453"/>
            <a:ext cx="1609946" cy="2354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C:\Documents and Settings\Admin\Мои документы\Мои рисунки\NS4JW0CASDBG0CCAX4J2EQCAAZTTYRCAQ2B7A9CABBBE94CAG3RXHMCA13SEIECADKAPARCAMYB36PCAHRA53OCAE8G180CABUNO3UCATLSDUWCARDCYE8CAI3Q0CHCAKW9U2OCAR1MLUFCA3VE4UDCA6EJMQU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76256" y="682972"/>
            <a:ext cx="1790700" cy="1903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C:\Documents and Settings\Admin\Мои документы\Мои рисунки\TGC3NLCADEU5SDCAH77P4OCAHL2W2MCATQNI89CARX2S0NCA29HJXCCASYHYQ7CAA8ZSFGCAD8L2RUCAHCYR9QCAI8X351CA90XDWXCAVJR9LWCAS8LAALCA1DWOQ8CAN1SS49CALBT3A7CA0J4QAJCAV4Y2Q5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1000" y="462610"/>
            <a:ext cx="2102768" cy="1886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9" descr="C:\Documents and Settings\Admin\Мои документы\Мои рисунки\64929KCACKJBA2CA70WNKHCABMQIQACAJFVR2MCAWRIXFXCAINO2Z9CAJKXHICCA0G05JLCAWRGIRKCA8LBY0SCA2X7XA4CAVB8US5CARQXYY1CATU2ABHCA5XCDDVCABTHY4CCATYKD9WCA0L3SEWCAHPAIQM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72876" y="520335"/>
            <a:ext cx="1846216" cy="1828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032199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0</Words>
  <Application>Microsoft Office PowerPoint</Application>
  <PresentationFormat>Экран (4:3)</PresentationFormat>
  <Paragraphs>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Лёлик</cp:lastModifiedBy>
  <cp:revision>6</cp:revision>
  <dcterms:created xsi:type="dcterms:W3CDTF">2013-12-12T17:43:36Z</dcterms:created>
  <dcterms:modified xsi:type="dcterms:W3CDTF">2014-05-05T06:16:33Z</dcterms:modified>
</cp:coreProperties>
</file>