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sldIdLst>
    <p:sldId id="268" r:id="rId8"/>
    <p:sldId id="257" r:id="rId9"/>
    <p:sldId id="266" r:id="rId10"/>
    <p:sldId id="258" r:id="rId11"/>
    <p:sldId id="259" r:id="rId12"/>
    <p:sldId id="260" r:id="rId13"/>
    <p:sldId id="270" r:id="rId14"/>
    <p:sldId id="269" r:id="rId15"/>
    <p:sldId id="261" r:id="rId16"/>
    <p:sldId id="262" r:id="rId17"/>
    <p:sldId id="263" r:id="rId18"/>
    <p:sldId id="264" r:id="rId19"/>
    <p:sldId id="265" r:id="rId20"/>
    <p:sldId id="272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3A5AF-9104-4BD2-B1AF-4502BE20C71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19A53-57EA-4CF6-96E3-5BF81B8231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FD8F2-4A0A-4CF5-82A8-39590D5F9C5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BFAFE-2F26-4AE7-B599-1D7016A00A7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46E44-7F4E-4863-AC50-A60DDFED8AD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1BC44-EC9D-4AE4-AD23-D78E404201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64B4-5E90-4F19-9341-CF68D350511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C19EA-AF1F-4FCD-BB89-7C15EA0F65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3F5C-17A8-457E-9444-AA7C21764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D961-18E0-40E6-9D5F-680E63568E0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7811E-6A3A-4E19-AECB-D9674FD9574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83F8B-FD11-442E-83FE-29A426B976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2E12-4972-428D-9385-3FE472B284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885BC-01A7-4521-BA2A-147DC0A189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95B34-52EE-43A8-8C35-FBC67A90A4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F5EAF-2819-4681-B1A3-86F2817756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56149-B27B-4EF0-9EE9-B1FAD6C194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66D3D-332B-4EFE-B088-8F6F0AE303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2F748-3C3C-43AD-98CD-A41DC75B0AE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9A49C-3F72-4488-9492-4C3FBC9513C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B5E6D-FB7C-4F06-8D14-2AB42C3D00C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4659-067B-43DB-A096-32D1C547165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5D24FE-E5B4-4158-BF64-43E9D3F7AF13}" type="datetimeFigureOut">
              <a:rPr lang="ru-RU" smtClean="0"/>
              <a:pPr/>
              <a:t>18.06.2013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4FC51E-3649-4102-A751-83E9BE808D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0A7B0E-D363-410D-9561-8F9334150B2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BA1796-14CD-45F7-A15B-60FB020B7EA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1\Desktop\&#1091;&#1088;&#1086;&#1082;%20&#1087;&#1086;%20&#1054;&#1055;&#1050;\&#1050;&#1086;&#1083;&#1086;&#1082;&#1086;&#1083;&#1100;&#1085;&#1099;&#1081;%20&#1079;&#1074;&#1086;&#1085;%20(mp3ostrov.com).mp3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source=wiz&amp;text=%D0%B7%D0%B2%D0%BE%D0%BD%D0%B0%D1%80%D1%8C%20%D1%84%D0%BE%D1%82%D0%BE&amp;noreask=1&amp;pos=3&amp;rpt=simage&amp;lr=213&amp;uinfo=sw-1349-sh-571-fw-1124-fh-448-pd-1&amp;img_url=http://www.newizv.ru/images/photos/mini/20090318195853_2s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text=%D1%84%D0%BE%D1%82%D0%BE%20%D0%BA%D0%BE%D0%BB%D0%BE%D0%BA%D0%BE%D0%BB%D0%B0%20%20%D0%B2%20%D0%BA%D0%BE%D0%BD%D1%86%D0%B5%20X%20%D0%B2%D0%B5%D0%BA%D0%B0.&amp;noreask=1&amp;pos=14&amp;rpt=simage&amp;lr=213&amp;uinfo=sw-1349-sh-571-fw-1124-fh-448-pd-1&amp;img_url=http://www.vokrugsveta.ru/img/ann/news/preview/2007/03/15/436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uinfo=sw-1349-sh-571-fw-1124-fh-448-pd-1&amp;p=4&amp;text=%D0%B7%D0%B2%D0%BE%D0%BD%20%D0%BA%D0%BE%D0%BB%D0%BE%D0%BA%D0%BE%D0%BB%D0%BE%D0%B2%20%D1%84%D0%BE%D1%82%D0%BE&amp;noreask=1&amp;pos=145&amp;rpt=simage&amp;lr=213&amp;img_url=http://www.priestt.com/netcat_files/558/570/h_efd690a14b3951ef8b1dd7fb8a538af5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images.yandex.ru/yandsearch?source=wiz&amp;text=%D0%B7%D0%B2%D0%BE%D0%BD%20%D0%BA%D0%BE%D0%BB%D0%BE%D0%BA%D0%BE%D0%BB%D0%BE%D0%B2%20%D1%84%D0%BE%D1%82%D0%BE&amp;noreask=1&amp;pos=2&amp;rpt=simage&amp;lr=213&amp;uinfo=sw-1349-sh-571-fw-1124-fh-448-pd-1&amp;img_url=http://www.kirkino.ru/images/foto/13698.jpg" TargetMode="Externa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://images.yandex.ru/yandsearch?source=wiz&amp;uinfo=sw-1349-sh-571-fw-1124-fh-448-pd-1&amp;p=3&amp;text=%D0%B7%D0%B2%D0%BE%D0%BD%20%D0%BA%D0%BE%D0%BB%D0%BE%D0%BA%D0%BE%D0%BB%D0%BE%D0%B2%20%D1%84%D0%BE%D1%82%D0%BE&amp;noreask=1&amp;pos=111&amp;rpt=simage&amp;lr=213&amp;img_url=http://goloseevo.com.ua/wp-content/uploads/2012/10/Kolokolniya-zvon-300x168.jp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://images.yandex.ru/yandsearch?source=wiz&amp;uinfo=sw-1349-sh-571-fw-1124-fh-448-pd-1&amp;p=2&amp;text=%D0%B7%D0%B2%D0%BE%D0%BD%20%D0%BA%D0%BE%D0%BB%D0%BE%D0%BA%D0%BE%D0%BB%D0%BE%D0%B2%20%D1%84%D0%BE%D1%82%D0%BE&amp;noreask=1&amp;pos=75&amp;rpt=simage&amp;lr=213&amp;img_url=http://www.idrp.ru/afisha/images/stories/zvon-logo-copy.jpg" TargetMode="External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3.xml"/><Relationship Id="rId7" Type="http://schemas.openxmlformats.org/officeDocument/2006/relationships/image" Target="../media/image27.png"/><Relationship Id="rId2" Type="http://schemas.openxmlformats.org/officeDocument/2006/relationships/audio" Target="file:///I:\&#1091;&#1088;&#1086;&#1082;%20&#1087;&#1086;%20&#1054;&#1055;&#1050;\&#1050;&#1086;&#1083;&#1086;&#1082;&#1086;&#1083;&#1100;&#1085;&#1099;&#1081;%20&#1079;&#1074;&#1086;&#1085;%20(mp3ostrov.com).mp3" TargetMode="External"/><Relationship Id="rId1" Type="http://schemas.openxmlformats.org/officeDocument/2006/relationships/audio" Target="file:///C:\Users\1\Desktop\&#1050;&#1086;&#1083;&#1086;&#1082;&#1086;&#1083;&#1100;&#1085;&#1099;&#1081;%20&#1079;&#1074;&#1086;&#1085;%20(mp3ostrov.com)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hyperlink" Target="http://metodsovet.su/go?http://smajliki.ru/smilie-473366055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1\Desktop\&#1091;&#1088;&#1086;&#1082;%20&#1087;&#1086;%20&#1054;&#1055;&#1050;\&#1050;&#1086;&#1083;&#1086;&#1082;&#1086;&#1083;&#1100;&#1085;&#1099;&#1081;%20&#1079;&#1074;&#1086;&#1085;%20(mp3ostrov.com)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5" Type="http://schemas.openxmlformats.org/officeDocument/2006/relationships/hyperlink" Target="http://images.yandex.ru/yandsearch?source=wiz&amp;text=%D0%BB%D0%B8%D0%BB%D0%BE%D0%B2%D1%8B%D0%B9%20%D0%BF%D0%BE%D0%BB%D0%B5%D0%B2%D0%BE%D0%B9%20%D0%BA%D0%BE%D0%BB%D0%BE%D0%BA%D0%BE%D0%BB%D1%8C%D1%87%D0%B8%D0%BA%20%D1%84%D0%BE%D1%82%D0%BE&amp;noreask=1&amp;pos=22&amp;rpt=simage&amp;lr=213&amp;uinfo=sw-1349-sh-571-fw-1124-fh-448-pd-1&amp;img_url=http://forum.norma4.net.ua/attachments/galereya-fleima/82885d1225738657-dlya-teh-kto-lyubit-cvety-foto-63074_1600_1200.jpg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s.yandex.ru/yandsearch?source=wiz&amp;text=%D1%84%D0%BE%D1%82%D0%BE%20%D0%BA%D0%BE%D0%BB%D0%BE%D0%BA%D0%BE%D0%BB%D0%B0%20%20%D0%B2%20%D0%BA%D0%BE%D0%BD%D1%86%D0%B5%20X%20%D0%B2%D0%B5%D0%BA%D0%B0.&amp;noreask=1&amp;pos=14&amp;rpt=simage&amp;lr=213&amp;uinfo=sw-1349-sh-571-fw-1124-fh-448-pd-1&amp;img_url=http://www.vokrugsveta.ru/img/ann/news/preview/2007/03/15/436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text=%D1%84%D0%BE%D1%82%D0%BE%20%D0%9A%D0%BE%D0%BB%D0%BE%D0%BA%D0%BE%D0%BB%D0%B0%20%D1%81%D0%BE%D0%B7%D1%8B%D0%B2%D0%B0%D0%BB%D0%B8%20%D0%BD%D0%B0%D1%80%D0%BE%D0%B4%20%D0%BD%D0%B0%20%D1%86%D0%B5%D1%80%D0%BA%D0%BE%D0%B2%D0%BD%D1%8B%D0%B5%20%D1%81%D0%BB%D1%83%D0%B6%D0%B1%D1%8B%20%D0%B8%20%D0%BF%D1%80%D0%B0%D0%B7%D0%B4%D0%BD%D0%B8%D0%BA%D0%B8&amp;pos=1&amp;uinfo=sw-1349-sh-571-fw-1124-fh-448-pd-1&amp;rpt=simage&amp;img_url=http://www.avrora-k.ru/upload/iblock/fb1/fb1a110bd09d9f8c3e2cda3c183121ce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source=wiz&amp;text=%D1%84%D0%BE%D1%82%D0%BE%20%D1%86%D0%B5%D1%80%D0%BA%D0%BE%D0%B2%D0%BD%D0%B0%D1%8F%20%D1%81%D0%BB%D1%83%D0%B6%D0%B1%D0%B0&amp;noreask=1&amp;pos=5&amp;rpt=simage&amp;lr=213&amp;uinfo=sw-1349-sh-571-fw-1124-fh-448-pd-1&amp;img_url=http://www.pravmir.ru/uploads/statya00101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wiz&amp;text=%D1%84%D0%BE%D1%82%D0%BE%20%D0%BA%D0%BE%D0%BB%D0%BE%D0%BA%D0%BE%D0%BB%D1%8C%D0%BD%D1%8F&amp;noreask=1&amp;pos=22&amp;rpt=simage&amp;lr=213&amp;uinfo=sw-1349-sh-571-fw-1124-fh-448-pd-1&amp;img_url=http://www.museum.ru/img.asp?28643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D:\НАШИ ДОКУМЕНТЫ\Документы -Людмила\Документы\конкурс\открытый урок\04_peizazh_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030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404664"/>
            <a:ext cx="775455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Колокольный звон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1844824"/>
            <a:ext cx="4238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Урок православия во 2 классе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 учебнику С.Т. Погорелову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5157192"/>
            <a:ext cx="4914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Учитель начальных классов 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Гордеева Наталья Николаев</a:t>
            </a:r>
            <a:r>
              <a:rPr lang="ru-RU" sz="2800" dirty="0" smtClean="0">
                <a:solidFill>
                  <a:schemeClr val="bg1"/>
                </a:solidFill>
              </a:rPr>
              <a:t>на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" name="Колокольный зво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Колокольня Иван Великий в Москве</a:t>
            </a:r>
            <a:endParaRPr lang="ru-RU" dirty="0"/>
          </a:p>
        </p:txBody>
      </p:sp>
      <p:pic>
        <p:nvPicPr>
          <p:cNvPr id="4" name="Picture 4" descr="Колокольня Иван Великий в Москв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65656"/>
            <a:ext cx="7704856" cy="47605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36096" y="1600201"/>
            <a:ext cx="3250704" cy="27649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y.delfi.ua/norm/13958/437822_58ABAl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1412777"/>
            <a:ext cx="4197152" cy="1728192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Picture 2" descr="http://1001fact.ru/wp-content/uploads/2012/03/koloko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g0.liveinternet.ru/images/attach/c/6/91/18/91018900_4709286_koloko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56884" cy="3714801"/>
          </a:xfrm>
          <a:prstGeom prst="rect">
            <a:avLst/>
          </a:prstGeom>
          <a:noFill/>
        </p:spPr>
      </p:pic>
      <p:pic>
        <p:nvPicPr>
          <p:cNvPr id="5" name="Picture 2" descr="http://static.navystavke.ru/expos/bigger/5825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5868144" cy="3429000"/>
          </a:xfrm>
          <a:prstGeom prst="rect">
            <a:avLst/>
          </a:prstGeom>
          <a:noFill/>
        </p:spPr>
      </p:pic>
      <p:pic>
        <p:nvPicPr>
          <p:cNvPr id="21508" name="Picture 4" descr="http://goloseevo.com.ua/wp-content/uploads/2012/10/Kolokolniya-zvon-300x168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8144" y="4941168"/>
            <a:ext cx="3275856" cy="1916832"/>
          </a:xfrm>
          <a:prstGeom prst="rect">
            <a:avLst/>
          </a:prstGeom>
          <a:noFill/>
        </p:spPr>
      </p:pic>
      <p:pic>
        <p:nvPicPr>
          <p:cNvPr id="21510" name="Picture 6" descr="http://газетавести.рф/gaz_images/3431/kolokola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8144" y="3068960"/>
            <a:ext cx="3275856" cy="18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28498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kumimoji="0"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лет живете вы, колокола, </a:t>
            </a:r>
          </a:p>
          <a:p>
            <a:pPr>
              <a:buNone/>
            </a:pPr>
            <a:r>
              <a:rPr kumimoji="0"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знаете о жизни на Руси, </a:t>
            </a:r>
          </a:p>
          <a:p>
            <a:pPr>
              <a:buNone/>
            </a:pPr>
            <a:r>
              <a:rPr kumimoji="0"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Много сможете, наверно, рассказать,</a:t>
            </a:r>
          </a:p>
          <a:p>
            <a:pPr>
              <a:buNone/>
            </a:pPr>
            <a:r>
              <a:rPr kumimoji="0" lang="ru-RU" sz="2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нельзя забыть и что нельзя простить.</a:t>
            </a:r>
          </a:p>
          <a:p>
            <a:pPr algn="r">
              <a:buNone/>
            </a:pPr>
            <a:r>
              <a:rPr lang="ru-RU" sz="2800" b="1" i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Д.Белухин</a:t>
            </a:r>
            <a:endParaRPr lang="ru-RU" sz="2800" b="1" i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Колокольный зво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4" name="Колокольный звон (mp3ostrov.co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Колокольный зво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92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9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ефлексия: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Что открыли нового для себя на уроке?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Что самым полезным и интересным было на уроке?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Что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вызвало затруднение на уроке?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Каким образом преодолевали трудности ?</a:t>
            </a:r>
            <a:b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 Какое </a:t>
            </a:r>
            <a:r>
              <a:rPr lang="ru-RU" sz="3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настроение у вас было на уроке?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9154" name="Picture 2" descr="http://s4.rimg.info/3dac96de6803d637fcc72bc4d0603195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229200"/>
            <a:ext cx="2291363" cy="16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rgbClr val="00B050"/>
                </a:solidFill>
              </a:rPr>
              <a:t>Чем </a:t>
            </a:r>
            <a:r>
              <a:rPr lang="ru-RU" sz="3600" b="1" i="1" dirty="0">
                <a:solidFill>
                  <a:srgbClr val="00B050"/>
                </a:solidFill>
              </a:rPr>
              <a:t>больше заполняется наша душа</a:t>
            </a:r>
            <a:r>
              <a:rPr lang="ru-RU" sz="3600" b="1" i="1" dirty="0" smtClean="0">
                <a:solidFill>
                  <a:srgbClr val="00B050"/>
                </a:solidFill>
              </a:rPr>
              <a:t>, </a:t>
            </a:r>
            <a:r>
              <a:rPr lang="ru-RU" sz="3600" b="1" i="1" dirty="0">
                <a:solidFill>
                  <a:srgbClr val="00B050"/>
                </a:solidFill>
              </a:rPr>
              <a:t>тем </a:t>
            </a:r>
            <a:r>
              <a:rPr lang="ru-RU" sz="3600" b="1" i="1" dirty="0" smtClean="0">
                <a:solidFill>
                  <a:srgbClr val="00B050"/>
                </a:solidFill>
              </a:rPr>
              <a:t>вместительнее </a:t>
            </a:r>
            <a:r>
              <a:rPr lang="ru-RU" sz="3600" b="1" i="1" dirty="0">
                <a:solidFill>
                  <a:srgbClr val="00B050"/>
                </a:solidFill>
              </a:rPr>
              <a:t>она становится</a:t>
            </a:r>
            <a:r>
              <a:rPr lang="ru-RU" sz="3600" b="1" i="1" dirty="0" smtClean="0">
                <a:solidFill>
                  <a:srgbClr val="00B050"/>
                </a:solidFill>
              </a:rPr>
              <a:t>.</a:t>
            </a:r>
          </a:p>
          <a:p>
            <a:pPr>
              <a:buNone/>
            </a:pPr>
            <a:endParaRPr lang="ru-RU" b="1" i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b="1" i="1" dirty="0" smtClean="0"/>
              <a:t>               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Мишель Монтень</a:t>
            </a:r>
          </a:p>
          <a:p>
            <a:endParaRPr lang="ru-RU" b="1" i="1" dirty="0"/>
          </a:p>
          <a:p>
            <a:endParaRPr lang="ru-RU" b="1" i="1" u="sng" dirty="0" smtClean="0">
              <a:solidFill>
                <a:srgbClr val="00B050"/>
              </a:solidFill>
            </a:endParaRPr>
          </a:p>
          <a:p>
            <a:endParaRPr lang="ru-RU" b="1" i="1" dirty="0"/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10515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             Тема урока 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564904"/>
            <a:ext cx="8003232" cy="146876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Колокольный звон</a:t>
            </a:r>
            <a:endParaRPr lang="ru-RU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Колокольный зво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Колокольный зво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7" name="Колокольный звон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9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92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9544" y="1700808"/>
            <a:ext cx="4104456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Епископ </a:t>
            </a:r>
            <a:b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Павлин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881206"/>
          <a:ext cx="4664745" cy="5976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Изображение" r:id="rId3" imgW="5152381" imgH="6601746" progId="StaticMetafile">
                  <p:embed/>
                </p:oleObj>
              </mc:Choice>
              <mc:Fallback>
                <p:oleObj name="Изображение" r:id="rId3" imgW="5152381" imgH="6601746" progId="StaticMetafil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881206"/>
                        <a:ext cx="4664745" cy="59767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ttp://kolyan.net/uploads/posts/2009-09/1252182666_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501008"/>
            <a:ext cx="4499992" cy="335699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548681"/>
            <a:ext cx="5076056" cy="1440160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http://1001fact.ru/wp-content/uploads/2012/03/kolokol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437112"/>
            <a:ext cx="90773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На Руси колокола появились в конце </a:t>
            </a:r>
            <a:r>
              <a:rPr lang="en-US" sz="3600" b="1" dirty="0">
                <a:solidFill>
                  <a:schemeClr val="bg1"/>
                </a:solidFill>
              </a:rPr>
              <a:t>X </a:t>
            </a:r>
            <a:r>
              <a:rPr lang="ru-RU" sz="3600" b="1" dirty="0">
                <a:solidFill>
                  <a:schemeClr val="bg1"/>
                </a:solidFill>
              </a:rPr>
              <a:t>века.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600201"/>
            <a:ext cx="5194920" cy="1828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http://img.ashkimsin.ru/forums/monthly_05_2010/user3670/post58251_img1_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88204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Колокола созывали народ  праздники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http://www.chudo-v-honeh.info/images/stories/statya001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829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476672"/>
            <a:ext cx="4815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FF00"/>
                </a:solidFill>
                <a:latin typeface="Arial Black" pitchFamily="34" charset="0"/>
              </a:rPr>
              <a:t>Н</a:t>
            </a:r>
            <a:r>
              <a:rPr lang="ru-RU" sz="2800" dirty="0" smtClean="0">
                <a:solidFill>
                  <a:srgbClr val="FFFF00"/>
                </a:solidFill>
                <a:latin typeface="Arial Black" pitchFamily="34" charset="0"/>
              </a:rPr>
              <a:t>а церковные службы</a:t>
            </a:r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pPr indent="457200"/>
            <a:endParaRPr lang="ru-RU" b="1" dirty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42 Князь Александр Невский приводит пленных немецких рыцарей в Новг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95536" y="6211669"/>
            <a:ext cx="7932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Князь Александр Невский приводит пленных немецких рыцарей в Новгород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72885" y="260648"/>
            <a:ext cx="91021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Звук колокола приветствовал победителей,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 встречал знатных гостей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9160" y="332656"/>
            <a:ext cx="4474840" cy="11569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Колокольня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Ивана Великого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4" name="Picture 2" descr="http://www.bulgaria21.net/chicago/images/2012/kreml-church-ivan-veli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320480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111</Words>
  <Application>Microsoft Office PowerPoint</Application>
  <PresentationFormat>Экран (4:3)</PresentationFormat>
  <Paragraphs>28</Paragraphs>
  <Slides>15</Slides>
  <Notes>0</Notes>
  <HiddenSlides>0</HiddenSlides>
  <MMClips>7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Тема Office</vt:lpstr>
      <vt:lpstr>Аспект</vt:lpstr>
      <vt:lpstr>Городская</vt:lpstr>
      <vt:lpstr>Поток</vt:lpstr>
      <vt:lpstr>1_Аспект</vt:lpstr>
      <vt:lpstr>Апекс</vt:lpstr>
      <vt:lpstr>1_Тема Office</vt:lpstr>
      <vt:lpstr>Изображение</vt:lpstr>
      <vt:lpstr>Презентация PowerPoint</vt:lpstr>
      <vt:lpstr>Презентация PowerPoint</vt:lpstr>
      <vt:lpstr>             Тема урока </vt:lpstr>
      <vt:lpstr>Епископ  Павлин</vt:lpstr>
      <vt:lpstr>Презентация PowerPoint</vt:lpstr>
      <vt:lpstr>Презентация PowerPoint</vt:lpstr>
      <vt:lpstr>Презентация PowerPoint</vt:lpstr>
      <vt:lpstr>Презентация PowerPoint</vt:lpstr>
      <vt:lpstr>    Колокольня  Ивана Великого</vt:lpstr>
      <vt:lpstr>Колокольня Иван Великий в Москве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Рефлексия: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учитель</cp:lastModifiedBy>
  <cp:revision>26</cp:revision>
  <dcterms:created xsi:type="dcterms:W3CDTF">2013-06-17T13:16:17Z</dcterms:created>
  <dcterms:modified xsi:type="dcterms:W3CDTF">2013-06-18T04:12:00Z</dcterms:modified>
</cp:coreProperties>
</file>