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4" r:id="rId2"/>
    <p:sldId id="335" r:id="rId3"/>
    <p:sldId id="333" r:id="rId4"/>
    <p:sldId id="337" r:id="rId5"/>
    <p:sldId id="339" r:id="rId6"/>
    <p:sldId id="313" r:id="rId7"/>
    <p:sldId id="315" r:id="rId8"/>
    <p:sldId id="341" r:id="rId9"/>
    <p:sldId id="319" r:id="rId10"/>
    <p:sldId id="328" r:id="rId11"/>
    <p:sldId id="330" r:id="rId12"/>
    <p:sldId id="343" r:id="rId13"/>
    <p:sldId id="345" r:id="rId14"/>
    <p:sldId id="32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876" autoAdjust="0"/>
    <p:restoredTop sz="99878" autoAdjust="0"/>
  </p:normalViewPr>
  <p:slideViewPr>
    <p:cSldViewPr>
      <p:cViewPr varScale="1">
        <p:scale>
          <a:sx n="97" d="100"/>
          <a:sy n="97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D034D7-1F68-4245-9A25-070E817A8F1F}" type="presOf" srcId="{66612BEF-459C-4E4F-BD0C-352D325DEF40}" destId="{446CA65D-CB69-46F3-B3D9-11BB3C3F4571}" srcOrd="0" destOrd="0" presId="urn:microsoft.com/office/officeart/2005/8/layout/venn3"/>
    <dgm:cxn modelId="{41795628-AAFE-4C1E-BD9A-C77219C2E0F5}" type="presOf" srcId="{9E53B189-0707-4064-9012-2711E3FFAF51}" destId="{5E98A81F-6172-48FF-A315-DC20E1D6D860}" srcOrd="0" destOrd="0" presId="urn:microsoft.com/office/officeart/2005/8/layout/venn3"/>
    <dgm:cxn modelId="{3E5E81D5-BEF2-4BAE-BE4E-A45FF4FF6A3B}" type="presOf" srcId="{8FDD254B-A7A3-4B97-9FBB-6289B1A1C2D8}" destId="{F714F26A-66E6-47A5-BA72-4D05BE71D5ED}" srcOrd="0" destOrd="0" presId="urn:microsoft.com/office/officeart/2005/8/layout/venn3"/>
    <dgm:cxn modelId="{D6883CDC-5B5E-4E0B-8F50-B4AE3377597F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9A609E89-05E6-42C3-86BF-071AAB068999}" type="presOf" srcId="{EF3DA76C-D868-4446-A08E-A80CAB3A147C}" destId="{71C6594F-E037-4259-BCD1-AAD3B842C68C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E371B717-921B-4667-A590-25FFA0063187}" type="presParOf" srcId="{446CA65D-CB69-46F3-B3D9-11BB3C3F4571}" destId="{5E98A81F-6172-48FF-A315-DC20E1D6D860}" srcOrd="0" destOrd="0" presId="urn:microsoft.com/office/officeart/2005/8/layout/venn3"/>
    <dgm:cxn modelId="{06571271-B2FB-4F0C-8E83-B4435E34A8EC}" type="presParOf" srcId="{446CA65D-CB69-46F3-B3D9-11BB3C3F4571}" destId="{233A0F06-B176-4222-B794-F8A2ACEF7896}" srcOrd="1" destOrd="0" presId="urn:microsoft.com/office/officeart/2005/8/layout/venn3"/>
    <dgm:cxn modelId="{F0E85BF4-899E-4D4A-9CF9-D2D86A3F2C74}" type="presParOf" srcId="{446CA65D-CB69-46F3-B3D9-11BB3C3F4571}" destId="{F714F26A-66E6-47A5-BA72-4D05BE71D5ED}" srcOrd="2" destOrd="0" presId="urn:microsoft.com/office/officeart/2005/8/layout/venn3"/>
    <dgm:cxn modelId="{2185260A-1163-4BFE-A30D-0BDEC55B168D}" type="presParOf" srcId="{446CA65D-CB69-46F3-B3D9-11BB3C3F4571}" destId="{C1BB16E1-7DA5-48EB-B3D7-8BC424EC9F8B}" srcOrd="3" destOrd="0" presId="urn:microsoft.com/office/officeart/2005/8/layout/venn3"/>
    <dgm:cxn modelId="{AB2DBD15-8C1A-4136-821B-624B8F6AD480}" type="presParOf" srcId="{446CA65D-CB69-46F3-B3D9-11BB3C3F4571}" destId="{71C6594F-E037-4259-BCD1-AAD3B842C68C}" srcOrd="4" destOrd="0" presId="urn:microsoft.com/office/officeart/2005/8/layout/venn3"/>
    <dgm:cxn modelId="{BDD3EE98-C5FD-47E2-8CBB-512A52A355AF}" type="presParOf" srcId="{446CA65D-CB69-46F3-B3D9-11BB3C3F4571}" destId="{DEE0814D-27E9-4EA5-92C4-69241B91B41B}" srcOrd="5" destOrd="0" presId="urn:microsoft.com/office/officeart/2005/8/layout/venn3"/>
    <dgm:cxn modelId="{EF61FD5C-5A09-4439-A2B3-CB72E0BE36F1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41C8F-9467-4FB6-8BE7-D845E465B598}" type="presOf" srcId="{55503469-2CDB-46B9-B6CD-6814AE157330}" destId="{6FC185DC-2AFF-4C48-ABA6-A267AA6D91B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E6A73B8-D917-4AC2-98BE-A743A5849C81}" type="presOf" srcId="{3C3D1718-21F3-40E3-8073-40B31DB53FAD}" destId="{F9C5F6B0-4D31-493A-9460-1EC566C3BB84}" srcOrd="0" destOrd="0" presId="urn:microsoft.com/office/officeart/2005/8/layout/venn3"/>
    <dgm:cxn modelId="{AD4D7F0E-15E6-4DBB-863B-44324DAA1645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CF5D774-914E-4979-9D6F-D1E0F11DC1A0}" type="presOf" srcId="{CD68ACB4-957B-40B2-9AB7-BA3A4F59C6F2}" destId="{6EF1AF08-9334-480F-9092-2F9E329DD69C}" srcOrd="0" destOrd="0" presId="urn:microsoft.com/office/officeart/2005/8/layout/venn3"/>
    <dgm:cxn modelId="{11B3D9C5-B83F-404F-9026-0B9CA3F48260}" type="presOf" srcId="{9B28D258-7D84-4D3E-A4D6-4DC2CAD20B9A}" destId="{218F0263-153A-4B8C-B3FB-8AB83B00CF86}" srcOrd="0" destOrd="0" presId="urn:microsoft.com/office/officeart/2005/8/layout/venn3"/>
    <dgm:cxn modelId="{D8E80407-1BDA-4151-A603-7F9AF6A397EB}" type="presParOf" srcId="{F0D1C6A0-6AE3-4478-BCA0-1963AF8130D5}" destId="{F9C5F6B0-4D31-493A-9460-1EC566C3BB84}" srcOrd="0" destOrd="0" presId="urn:microsoft.com/office/officeart/2005/8/layout/venn3"/>
    <dgm:cxn modelId="{033DFC40-CBBD-40A3-96F2-FE43DEB13FAC}" type="presParOf" srcId="{F0D1C6A0-6AE3-4478-BCA0-1963AF8130D5}" destId="{B842DF3E-E78D-462F-A5CC-E16C67B01821}" srcOrd="1" destOrd="0" presId="urn:microsoft.com/office/officeart/2005/8/layout/venn3"/>
    <dgm:cxn modelId="{4870F43E-04D4-49F1-9500-C8FFE5D3370D}" type="presParOf" srcId="{F0D1C6A0-6AE3-4478-BCA0-1963AF8130D5}" destId="{6EF1AF08-9334-480F-9092-2F9E329DD69C}" srcOrd="2" destOrd="0" presId="urn:microsoft.com/office/officeart/2005/8/layout/venn3"/>
    <dgm:cxn modelId="{775BD7AE-B928-4F06-94C9-BDC98C4CF853}" type="presParOf" srcId="{F0D1C6A0-6AE3-4478-BCA0-1963AF8130D5}" destId="{B4C4B1EE-0694-4A8B-ADE2-6079FF95B405}" srcOrd="3" destOrd="0" presId="urn:microsoft.com/office/officeart/2005/8/layout/venn3"/>
    <dgm:cxn modelId="{8E2DF09C-C707-4F36-8B6B-CFC9742DD199}" type="presParOf" srcId="{F0D1C6A0-6AE3-4478-BCA0-1963AF8130D5}" destId="{6FC185DC-2AFF-4C48-ABA6-A267AA6D91B6}" srcOrd="4" destOrd="0" presId="urn:microsoft.com/office/officeart/2005/8/layout/venn3"/>
    <dgm:cxn modelId="{B9DEE8A8-AC50-4329-A3E0-12E481841B73}" type="presParOf" srcId="{F0D1C6A0-6AE3-4478-BCA0-1963AF8130D5}" destId="{8F737D8B-7FC9-4805-BF3E-0815E46E311C}" srcOrd="5" destOrd="0" presId="urn:microsoft.com/office/officeart/2005/8/layout/venn3"/>
    <dgm:cxn modelId="{4F82A443-22C9-49C3-BCAD-222D2230EB41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775273"/>
            <a:satOff val="5219"/>
            <a:lumOff val="58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775273"/>
              <a:satOff val="5219"/>
              <a:lumOff val="5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1550546"/>
            <a:satOff val="10438"/>
            <a:lumOff val="11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1550546"/>
              <a:satOff val="10438"/>
              <a:lumOff val="11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7325818"/>
              <a:satOff val="15657"/>
              <a:lumOff val="176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775273"/>
            <a:satOff val="5219"/>
            <a:lumOff val="58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775273"/>
              <a:satOff val="5219"/>
              <a:lumOff val="5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1550546"/>
            <a:satOff val="10438"/>
            <a:lumOff val="11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1550546"/>
              <a:satOff val="10438"/>
              <a:lumOff val="11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7325818"/>
              <a:satOff val="15657"/>
              <a:lumOff val="176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76;&#1083;&#1103;%20&#1042;&#1077;&#1088;&#1099;\38_popugaev%20&#1074;&#1080;&#1076;&#1077;&#1086;%201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76;&#1083;&#1103;%20&#1042;&#1077;&#1088;&#1099;\38_popugaev%20&#1074;&#1080;&#1076;&#1077;&#1086;%204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72;\Documents\&#1073;&#1080;&#1072;&#1085;&#1082;&#1080;\2.wma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8_popugaev видео 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34723" cy="631103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Picture 8" descr="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3493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00438"/>
            <a:ext cx="42243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4305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00438"/>
            <a:ext cx="42497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2" descr="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24815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we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54413"/>
            <a:ext cx="4321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irds006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60350"/>
            <a:ext cx="4321175" cy="3122613"/>
          </a:xfr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885828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Закончите фразу: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  я узнал…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Мне показалось интересным…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Меня удивило…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для себя сделал открытие…</a:t>
            </a:r>
          </a:p>
        </p:txBody>
      </p:sp>
      <p:pic>
        <p:nvPicPr>
          <p:cNvPr id="3" name="Picture 6" descr="3"/>
          <p:cNvPicPr>
            <a:picLocks noGrp="1"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5320" y="-1"/>
            <a:ext cx="2170664" cy="240566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Домашнее задание</a:t>
            </a:r>
            <a:br>
              <a:rPr lang="ru-RU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Учебник: с.104 – 107 прочитать, ответить на вопросы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Рабочая тетрадь: с.50 № 2 – 3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желанию: составить кроссворд о птицах</a:t>
            </a:r>
            <a:endParaRPr lang="ru-RU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8_popugaev видео 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12968" cy="638304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989887" cy="2159000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rgbClr val="0000FF"/>
                </a:solidFill>
              </a:rPr>
              <a:t/>
            </a:r>
            <a:br>
              <a:rPr lang="ru-RU" sz="6600" dirty="0">
                <a:solidFill>
                  <a:srgbClr val="0000FF"/>
                </a:solidFill>
              </a:rPr>
            </a:br>
            <a:r>
              <a:rPr lang="ru-RU" sz="6600" dirty="0">
                <a:solidFill>
                  <a:srgbClr val="0000FF"/>
                </a:solidFill>
              </a:rPr>
              <a:t/>
            </a:r>
            <a:br>
              <a:rPr lang="ru-RU" sz="6600" dirty="0">
                <a:solidFill>
                  <a:srgbClr val="0000FF"/>
                </a:solidFill>
              </a:rPr>
            </a:br>
            <a:r>
              <a:rPr lang="ru-RU" sz="6600" dirty="0">
                <a:solidFill>
                  <a:srgbClr val="0000FF"/>
                </a:solidFill>
              </a:rPr>
              <a:t/>
            </a:r>
            <a:br>
              <a:rPr lang="ru-RU" sz="6600" dirty="0">
                <a:solidFill>
                  <a:srgbClr val="0000FF"/>
                </a:solidFill>
              </a:rPr>
            </a:br>
            <a:r>
              <a:rPr lang="ru-RU" sz="4900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Пернатые изобретатели</a:t>
            </a:r>
          </a:p>
        </p:txBody>
      </p:sp>
      <p:sp>
        <p:nvSpPr>
          <p:cNvPr id="20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092825"/>
            <a:ext cx="900113" cy="765175"/>
          </a:xfrm>
          <a:prstGeom prst="actionButtonForwardNex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68" name="Picture 20" descr="птички порхают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781300"/>
            <a:ext cx="4175125" cy="3524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42919"/>
            <a:ext cx="4041775" cy="9286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Скелет птицы</a:t>
            </a:r>
            <a:endParaRPr lang="ru-RU" sz="3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10978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es222193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286280" cy="4071966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953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крыльев</a:t>
            </a:r>
            <a:endParaRPr lang="ru-RU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Содержимое 6" descr="apus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14813" cy="3214687"/>
          </a:xfrm>
        </p:spPr>
      </p:pic>
      <p:pic>
        <p:nvPicPr>
          <p:cNvPr id="8" name="Содержимое 7" descr="4892_html_m1bff508e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429124" y="1643051"/>
            <a:ext cx="4286280" cy="3219968"/>
          </a:xfrm>
        </p:spPr>
      </p:pic>
      <p:pic>
        <p:nvPicPr>
          <p:cNvPr id="1026" name="Picture 2" descr="C:\Users\Вера\Desktop\img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429132"/>
            <a:ext cx="3238491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ера\Desktop\рисунки к уроку\Birds-Photography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-819150"/>
            <a:ext cx="11430000" cy="8496300"/>
          </a:xfrm>
          <a:prstGeom prst="rect">
            <a:avLst/>
          </a:prstGeom>
          <a:noFill/>
        </p:spPr>
      </p:pic>
      <p:pic>
        <p:nvPicPr>
          <p:cNvPr id="3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5735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Практическая работа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8" descr="Картинка 94 из 92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388552">
            <a:off x="961231" y="3472657"/>
            <a:ext cx="15716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381">
            <a:off x="731838" y="1616075"/>
            <a:ext cx="36147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артинка 118 из 7926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86188" y="1285875"/>
            <a:ext cx="2997200" cy="3175000"/>
          </a:xfrm>
        </p:spPr>
      </p:pic>
      <p:pic>
        <p:nvPicPr>
          <p:cNvPr id="6" name="Picture 18" descr="Картинка 446 из 790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45788" flipH="1">
            <a:off x="6626225" y="2033588"/>
            <a:ext cx="1214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4143375"/>
            <a:ext cx="306705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Строение пера</a:t>
            </a:r>
          </a:p>
        </p:txBody>
      </p:sp>
      <p:sp>
        <p:nvSpPr>
          <p:cNvPr id="65542" name="TextBox 9"/>
          <p:cNvSpPr txBox="1">
            <a:spLocks noChangeArrowheads="1"/>
          </p:cNvSpPr>
          <p:nvPr/>
        </p:nvSpPr>
        <p:spPr bwMode="auto">
          <a:xfrm>
            <a:off x="6715125" y="3071813"/>
            <a:ext cx="24288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Опахало</a:t>
            </a:r>
            <a:r>
              <a:rPr lang="ru-RU" sz="3600" dirty="0">
                <a:latin typeface="Calibri" pitchFamily="34" charset="0"/>
              </a:rPr>
              <a:t/>
            </a:r>
            <a:br>
              <a:rPr lang="ru-RU" sz="3600" dirty="0">
                <a:latin typeface="Calibri" pitchFamily="34" charset="0"/>
              </a:rPr>
            </a:br>
            <a:endParaRPr lang="ru-RU" sz="3600" dirty="0">
              <a:latin typeface="Calibri" pitchFamily="34" charset="0"/>
            </a:endParaRPr>
          </a:p>
        </p:txBody>
      </p:sp>
      <p:sp>
        <p:nvSpPr>
          <p:cNvPr id="65543" name="TextBox 10"/>
          <p:cNvSpPr txBox="1">
            <a:spLocks noChangeArrowheads="1"/>
          </p:cNvSpPr>
          <p:nvPr/>
        </p:nvSpPr>
        <p:spPr bwMode="auto">
          <a:xfrm>
            <a:off x="6572264" y="4786313"/>
            <a:ext cx="24288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Стержень</a:t>
            </a:r>
            <a:endParaRPr lang="ru-RU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rot="5183795">
            <a:off x="4068099" y="948355"/>
            <a:ext cx="1143000" cy="40719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18" descr="Картинка 446 из 790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460000" flipH="1">
            <a:off x="2088642" y="912908"/>
            <a:ext cx="2777451" cy="5621297"/>
          </a:xfrm>
          <a:prstGeom prst="rect">
            <a:avLst/>
          </a:prstGeom>
          <a:noFill/>
        </p:spPr>
      </p:pic>
      <p:sp>
        <p:nvSpPr>
          <p:cNvPr id="14" name="Выгнутая вверх стрелка 13"/>
          <p:cNvSpPr/>
          <p:nvPr/>
        </p:nvSpPr>
        <p:spPr>
          <a:xfrm rot="13547454">
            <a:off x="3619997" y="4317710"/>
            <a:ext cx="2984500" cy="1195388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115300" cy="846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Содержимое 3" descr="450px-A_single_white_feather_close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428750"/>
            <a:ext cx="2678112" cy="3571875"/>
          </a:xfrm>
        </p:spPr>
      </p:pic>
      <p:pic>
        <p:nvPicPr>
          <p:cNvPr id="7172" name="Рисунок 4" descr="800px-Daune_down_feath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2038" y="2214563"/>
            <a:ext cx="30019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F:\света\конкурс\Копия картинки\перья\Копия (2) Handschwingen_Mauerseg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929198"/>
            <a:ext cx="3868737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F:\света\конкурс\Копия картинки\перья\Копия Handschwingen_Mauersegl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4429125"/>
            <a:ext cx="26701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428625" y="4143375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покровное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5929313" y="2857500"/>
            <a:ext cx="3214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пуховое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42938" y="6072188"/>
            <a:ext cx="3143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маховое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6572250" y="5643563"/>
            <a:ext cx="2071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рулевое</a:t>
            </a:r>
          </a:p>
        </p:txBody>
      </p:sp>
      <p:pic>
        <p:nvPicPr>
          <p:cNvPr id="13" name="Рисунок 12" descr="005-20080224-1745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0" y="1500188"/>
            <a:ext cx="348138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гнутая вверх стрелка 14"/>
          <p:cNvSpPr/>
          <p:nvPr/>
        </p:nvSpPr>
        <p:spPr>
          <a:xfrm rot="13547454">
            <a:off x="4274344" y="5033169"/>
            <a:ext cx="2984500" cy="1195388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8241863">
            <a:off x="2586832" y="4269581"/>
            <a:ext cx="4413250" cy="139541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4526936">
            <a:off x="5832475" y="2063750"/>
            <a:ext cx="882650" cy="4025900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4785378">
            <a:off x="2557463" y="3500438"/>
            <a:ext cx="906462" cy="250666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571500"/>
            <a:ext cx="8286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Виды перьев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</TotalTime>
  <Words>75</Words>
  <Application>Microsoft Office PowerPoint</Application>
  <PresentationFormat>Экран (4:3)</PresentationFormat>
  <Paragraphs>33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   Пернатые изобретатели</vt:lpstr>
      <vt:lpstr>Слайд 4</vt:lpstr>
      <vt:lpstr>Виды крыльев</vt:lpstr>
      <vt:lpstr>Слайд 6</vt:lpstr>
      <vt:lpstr>Практическая работа </vt:lpstr>
      <vt:lpstr>Строение пера</vt:lpstr>
      <vt:lpstr>  </vt:lpstr>
      <vt:lpstr>Слайд 10</vt:lpstr>
      <vt:lpstr>Слайд 11</vt:lpstr>
      <vt:lpstr>Слайд 12</vt:lpstr>
      <vt:lpstr>Домашнее задание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Вера</cp:lastModifiedBy>
  <cp:revision>52</cp:revision>
  <dcterms:created xsi:type="dcterms:W3CDTF">2009-07-24T22:47:03Z</dcterms:created>
  <dcterms:modified xsi:type="dcterms:W3CDTF">2014-12-12T01:05:15Z</dcterms:modified>
</cp:coreProperties>
</file>