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4" r:id="rId4"/>
    <p:sldId id="259" r:id="rId5"/>
    <p:sldId id="258" r:id="rId6"/>
    <p:sldId id="260" r:id="rId7"/>
    <p:sldId id="262" r:id="rId8"/>
    <p:sldId id="263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Возможности использования мобильного класса в образовательном процессе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49816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85728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Преимущества мобильного компьютерного класса: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1928802"/>
            <a:ext cx="6172200" cy="1371600"/>
          </a:xfrm>
        </p:spPr>
        <p:txBody>
          <a:bodyPr>
            <a:noAutofit/>
          </a:bodyPr>
          <a:lstStyle/>
          <a:p>
            <a:pPr lvl="0" algn="ctr" fontAlgn="base">
              <a:buFont typeface="Wingdings" pitchFamily="2" charset="2"/>
              <a:buChar char="ü"/>
            </a:pPr>
            <a:r>
              <a:rPr lang="ru-RU" sz="2200" dirty="0" smtClean="0"/>
              <a:t> </a:t>
            </a:r>
            <a:r>
              <a:rPr lang="ru-RU" sz="2200" dirty="0" smtClean="0">
                <a:solidFill>
                  <a:schemeClr val="tx1"/>
                </a:solidFill>
              </a:rPr>
              <a:t>Мобильный класс можно легко и быстро переместить в любой школьный кабинет.</a:t>
            </a:r>
          </a:p>
          <a:p>
            <a:pPr lvl="0" algn="ctr" fontAlgn="base"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tx1"/>
                </a:solidFill>
              </a:rPr>
              <a:t>Развертывание мобильного компьютерного класса и пользование им просты и доступны любому учителю.</a:t>
            </a:r>
          </a:p>
          <a:p>
            <a:pPr lvl="0" algn="ctr" fontAlgn="base"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tx1"/>
                </a:solidFill>
              </a:rPr>
              <a:t> Использование беспроводной технологии делает такой компьютерный класс безопасным в использовании.</a:t>
            </a:r>
          </a:p>
          <a:p>
            <a:pPr algn="ctr"/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-947181"/>
            <a:ext cx="6172200" cy="18943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Страна высоких технологий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10" y="1000108"/>
            <a:ext cx="7858180" cy="1785950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AutoNum type="arabicPeriod"/>
            </a:pPr>
            <a:r>
              <a:rPr lang="ru-RU" sz="11200" dirty="0" smtClean="0"/>
              <a:t>История компьютера.</a:t>
            </a:r>
          </a:p>
          <a:p>
            <a:pPr marL="342900" indent="-342900">
              <a:buAutoNum type="arabicPeriod"/>
            </a:pPr>
            <a:r>
              <a:rPr lang="ru-RU" sz="11200" dirty="0" smtClean="0"/>
              <a:t>Устройство компьютера. Введение.</a:t>
            </a:r>
          </a:p>
          <a:p>
            <a:pPr marL="342900" indent="-342900">
              <a:buAutoNum type="arabicPeriod"/>
            </a:pPr>
            <a:r>
              <a:rPr lang="ru-RU" sz="11200" dirty="0" smtClean="0"/>
              <a:t>Волшебные окна.</a:t>
            </a:r>
          </a:p>
          <a:p>
            <a:pPr marL="342900" indent="-342900">
              <a:buAutoNum type="arabicPeriod"/>
            </a:pPr>
            <a:r>
              <a:rPr lang="ru-RU" sz="11200" dirty="0" smtClean="0"/>
              <a:t>Город компьютерных художников.</a:t>
            </a:r>
          </a:p>
          <a:p>
            <a:pPr marL="342900" indent="-342900">
              <a:buAutoNum type="arabicPeriod"/>
            </a:pPr>
            <a:r>
              <a:rPr lang="ru-RU" sz="11200" dirty="0" smtClean="0"/>
              <a:t>Всемогущий </a:t>
            </a:r>
            <a:r>
              <a:rPr lang="en-US" sz="11200" dirty="0" smtClean="0"/>
              <a:t>WORD</a:t>
            </a:r>
            <a:r>
              <a:rPr lang="ru-RU" sz="9600" dirty="0" smtClean="0"/>
              <a:t>.</a:t>
            </a:r>
          </a:p>
          <a:p>
            <a:pPr marL="342900" indent="-342900"/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357562"/>
            <a:ext cx="419060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429000"/>
            <a:ext cx="409536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разнообразные  варианты использования ИКТ на уроках, дают возможности для проведения интегрированных уроков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образовательная модель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"1 ученик - 1 компьютер"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/>
              <a:t>Электронная среда обучения (ЭСО) – это:</a:t>
            </a:r>
          </a:p>
          <a:p>
            <a:pPr algn="just"/>
            <a:r>
              <a:rPr lang="ru-RU" dirty="0" smtClean="0"/>
              <a:t>комплекс электронных образовательных ресурсов - </a:t>
            </a:r>
            <a:r>
              <a:rPr lang="ru-RU" dirty="0" err="1" smtClean="0"/>
              <a:t>медиатек</a:t>
            </a:r>
            <a:r>
              <a:rPr lang="ru-RU" dirty="0" smtClean="0"/>
              <a:t>, энциклопедий, уроков и др. инструментов для управления ими (поиска,  отбора, представления), разработанный на основе интернет -технологий;</a:t>
            </a:r>
          </a:p>
          <a:p>
            <a:pPr algn="just"/>
            <a:r>
              <a:rPr lang="ru-RU" dirty="0" smtClean="0"/>
              <a:t>это образовательное пространство, в котором происходит формирование у детей качеств и умений 21 века, таких, как: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 smtClean="0"/>
              <a:t>медиаграмотность</a:t>
            </a:r>
            <a:r>
              <a:rPr lang="ru-RU" dirty="0" smtClean="0"/>
              <a:t>;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критическое мышление;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 способность к решению </a:t>
            </a:r>
          </a:p>
          <a:p>
            <a:pPr algn="just">
              <a:buNone/>
            </a:pPr>
            <a:r>
              <a:rPr lang="ru-RU" dirty="0" smtClean="0"/>
              <a:t>творческих задач;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умение мыслить глобально;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 готовность работать в команде.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929066"/>
            <a:ext cx="3500462" cy="262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571500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новые возможности для обучения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00562" y="1714488"/>
            <a:ext cx="4143404" cy="310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142844" y="642918"/>
            <a:ext cx="4643470" cy="507209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Учитель может:</a:t>
            </a:r>
          </a:p>
          <a:p>
            <a:pPr algn="ctr">
              <a:buFont typeface="Courier New" pitchFamily="49" charset="0"/>
              <a:buChar char="o"/>
            </a:pPr>
            <a:r>
              <a:rPr lang="ru-RU" dirty="0" smtClean="0"/>
              <a:t> организовать исследовательскую деятельность учащихся;</a:t>
            </a:r>
          </a:p>
          <a:p>
            <a:pPr algn="ctr">
              <a:buFont typeface="Courier New" pitchFamily="49" charset="0"/>
              <a:buChar char="o"/>
            </a:pPr>
            <a:r>
              <a:rPr lang="ru-RU" dirty="0" smtClean="0"/>
              <a:t> ориентировать их на углублённый поиск информации;</a:t>
            </a:r>
          </a:p>
          <a:p>
            <a:pPr algn="ctr">
              <a:buFont typeface="Courier New" pitchFamily="49" charset="0"/>
              <a:buChar char="o"/>
            </a:pPr>
            <a:r>
              <a:rPr lang="ru-RU" dirty="0" smtClean="0"/>
              <a:t> оценку надёжности различных информационных источников;</a:t>
            </a:r>
          </a:p>
          <a:p>
            <a:pPr algn="ctr">
              <a:buFont typeface="Courier New" pitchFamily="49" charset="0"/>
              <a:buChar char="o"/>
            </a:pPr>
            <a:r>
              <a:rPr lang="ru-RU" dirty="0" smtClean="0"/>
              <a:t> конспектирование изучаемых материалов и обсуждение их с одноклассниками;</a:t>
            </a:r>
          </a:p>
          <a:p>
            <a:pPr algn="ctr">
              <a:buFont typeface="Courier New" pitchFamily="49" charset="0"/>
              <a:buChar char="o"/>
            </a:pPr>
            <a:r>
              <a:rPr lang="ru-RU" dirty="0" smtClean="0"/>
              <a:t> создание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презентаций.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35" y="1"/>
            <a:ext cx="9192135" cy="689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35" y="0"/>
            <a:ext cx="9192135" cy="689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24" y="250030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Спасибо </a:t>
            </a:r>
            <a:r>
              <a:rPr lang="ru-RU" sz="4400" b="1" smtClean="0">
                <a:solidFill>
                  <a:schemeClr val="accent3">
                    <a:lumMod val="50000"/>
                  </a:schemeClr>
                </a:solidFill>
              </a:rPr>
              <a:t>за внимание.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</TotalTime>
  <Words>112</Words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Возможности использования мобильного класса в образовательном процессе</vt:lpstr>
      <vt:lpstr>Преимущества мобильного компьютерного класса: </vt:lpstr>
      <vt:lpstr>Страна высоких технологий</vt:lpstr>
      <vt:lpstr>разнообразные  варианты использования ИКТ на уроках, дают возможности для проведения интегрированных уроков</vt:lpstr>
      <vt:lpstr>образовательная модель  "1 ученик - 1 компьютер"</vt:lpstr>
      <vt:lpstr>новые возможности для обучения</vt:lpstr>
      <vt:lpstr>Слайд 7</vt:lpstr>
      <vt:lpstr>Слайд 8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использования мобильного класса в образовательном процессе</dc:title>
  <dc:creator>Серёга</dc:creator>
  <cp:lastModifiedBy>1234</cp:lastModifiedBy>
  <cp:revision>9</cp:revision>
  <dcterms:created xsi:type="dcterms:W3CDTF">2012-11-06T16:16:06Z</dcterms:created>
  <dcterms:modified xsi:type="dcterms:W3CDTF">2012-11-08T05:23:30Z</dcterms:modified>
</cp:coreProperties>
</file>