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B0A421-4B50-490F-A248-1EA811FECD9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</dgm:pt>
    <dgm:pt modelId="{2928A0F7-280C-43A8-A4A5-52090C1CDCC6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effectLst/>
            </a:rPr>
            <a:t>Познавательная деятельность</a:t>
          </a:r>
          <a:endParaRPr lang="ru-RU" sz="1800" b="1" dirty="0">
            <a:solidFill>
              <a:schemeClr val="bg1"/>
            </a:solidFill>
            <a:effectLst/>
          </a:endParaRPr>
        </a:p>
      </dgm:t>
    </dgm:pt>
    <dgm:pt modelId="{DE3FB46D-9E1C-4118-835F-CE013EF61702}" type="parTrans" cxnId="{EFAD07A3-7FD9-40D7-A26D-42AB61814D4A}">
      <dgm:prSet/>
      <dgm:spPr/>
      <dgm:t>
        <a:bodyPr/>
        <a:lstStyle/>
        <a:p>
          <a:endParaRPr lang="ru-RU"/>
        </a:p>
      </dgm:t>
    </dgm:pt>
    <dgm:pt modelId="{7033AC13-E3D4-4E16-BBD5-9945663FB4F7}" type="sibTrans" cxnId="{EFAD07A3-7FD9-40D7-A26D-42AB61814D4A}">
      <dgm:prSet/>
      <dgm:spPr/>
      <dgm:t>
        <a:bodyPr/>
        <a:lstStyle/>
        <a:p>
          <a:endParaRPr lang="ru-RU"/>
        </a:p>
      </dgm:t>
    </dgm:pt>
    <dgm:pt modelId="{8620EBE5-955E-4DC3-B166-22F4536C10FB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800" b="1" dirty="0" smtClean="0"/>
            <a:t>Проблемно-ценностное общение</a:t>
          </a:r>
          <a:endParaRPr lang="ru-RU" sz="1800" b="1" dirty="0"/>
        </a:p>
      </dgm:t>
    </dgm:pt>
    <dgm:pt modelId="{DD186B03-83E7-4662-9FB8-9E9D8D5A282B}" type="parTrans" cxnId="{C3B59D92-1EDC-4540-B960-63CD4F1C0DCB}">
      <dgm:prSet/>
      <dgm:spPr/>
      <dgm:t>
        <a:bodyPr/>
        <a:lstStyle/>
        <a:p>
          <a:endParaRPr lang="ru-RU"/>
        </a:p>
      </dgm:t>
    </dgm:pt>
    <dgm:pt modelId="{696F3B13-301B-4E54-9CF9-F5BBB104D765}" type="sibTrans" cxnId="{C3B59D92-1EDC-4540-B960-63CD4F1C0DCB}">
      <dgm:prSet/>
      <dgm:spPr/>
      <dgm:t>
        <a:bodyPr/>
        <a:lstStyle/>
        <a:p>
          <a:endParaRPr lang="ru-RU"/>
        </a:p>
      </dgm:t>
    </dgm:pt>
    <dgm:pt modelId="{C981D751-65CA-437A-BEE6-C1FEC7CA24D8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b="1" dirty="0" smtClean="0"/>
            <a:t>Социальное творчество</a:t>
          </a:r>
          <a:endParaRPr lang="ru-RU" sz="1800" b="1" dirty="0"/>
        </a:p>
      </dgm:t>
    </dgm:pt>
    <dgm:pt modelId="{49441967-B0E7-4872-9E52-B95D75EA37ED}" type="parTrans" cxnId="{F8E4F39E-FDD8-41BA-831C-4F81FB45ACCC}">
      <dgm:prSet/>
      <dgm:spPr/>
      <dgm:t>
        <a:bodyPr/>
        <a:lstStyle/>
        <a:p>
          <a:endParaRPr lang="ru-RU"/>
        </a:p>
      </dgm:t>
    </dgm:pt>
    <dgm:pt modelId="{B16E5807-6D3D-428D-AB4C-66F41F81C9F7}" type="sibTrans" cxnId="{F8E4F39E-FDD8-41BA-831C-4F81FB45ACCC}">
      <dgm:prSet/>
      <dgm:spPr/>
      <dgm:t>
        <a:bodyPr/>
        <a:lstStyle/>
        <a:p>
          <a:endParaRPr lang="ru-RU"/>
        </a:p>
      </dgm:t>
    </dgm:pt>
    <dgm:pt modelId="{971A9714-C843-49EA-8725-8FC97DCE66B7}">
      <dgm:prSet phldrT="[Текст]"/>
      <dgm:spPr>
        <a:solidFill>
          <a:srgbClr val="0EA212"/>
        </a:solidFill>
      </dgm:spPr>
      <dgm:t>
        <a:bodyPr/>
        <a:lstStyle/>
        <a:p>
          <a:r>
            <a:rPr lang="ru-RU" b="1" dirty="0" err="1" smtClean="0"/>
            <a:t>Досугово</a:t>
          </a:r>
          <a:r>
            <a:rPr lang="ru-RU" b="1" dirty="0" smtClean="0"/>
            <a:t> - развлекательная деятельность</a:t>
          </a:r>
          <a:endParaRPr lang="ru-RU" b="1" dirty="0"/>
        </a:p>
      </dgm:t>
    </dgm:pt>
    <dgm:pt modelId="{AE7C9E02-FC98-492D-850B-31A074FE5017}" type="parTrans" cxnId="{07D3248E-18ED-49EA-BCAC-FEAF7142A81C}">
      <dgm:prSet/>
      <dgm:spPr/>
      <dgm:t>
        <a:bodyPr/>
        <a:lstStyle/>
        <a:p>
          <a:endParaRPr lang="ru-RU"/>
        </a:p>
      </dgm:t>
    </dgm:pt>
    <dgm:pt modelId="{49714B34-ACE3-4BA7-B656-13BE3901B1F4}" type="sibTrans" cxnId="{07D3248E-18ED-49EA-BCAC-FEAF7142A81C}">
      <dgm:prSet/>
      <dgm:spPr/>
      <dgm:t>
        <a:bodyPr/>
        <a:lstStyle/>
        <a:p>
          <a:endParaRPr lang="ru-RU"/>
        </a:p>
      </dgm:t>
    </dgm:pt>
    <dgm:pt modelId="{CE998C95-DC09-4B40-86F9-3F8E498977D4}">
      <dgm:prSet phldrT="[Текст]"/>
      <dgm:spPr>
        <a:solidFill>
          <a:srgbClr val="0070C0"/>
        </a:solidFill>
      </dgm:spPr>
      <dgm:t>
        <a:bodyPr/>
        <a:lstStyle/>
        <a:p>
          <a:r>
            <a:rPr lang="ru-RU" b="1" dirty="0" smtClean="0"/>
            <a:t>Спортивно - оздоровительная деятельность</a:t>
          </a:r>
          <a:endParaRPr lang="ru-RU" b="1" dirty="0"/>
        </a:p>
      </dgm:t>
    </dgm:pt>
    <dgm:pt modelId="{F92FA36B-B5D9-4E3A-B159-F803089CE9B9}" type="parTrans" cxnId="{54BE0043-90CA-42CE-9A4D-81FDA33A57F1}">
      <dgm:prSet/>
      <dgm:spPr/>
      <dgm:t>
        <a:bodyPr/>
        <a:lstStyle/>
        <a:p>
          <a:endParaRPr lang="ru-RU"/>
        </a:p>
      </dgm:t>
    </dgm:pt>
    <dgm:pt modelId="{7F594CAF-FE4C-449B-B5CF-82AB068F6916}" type="sibTrans" cxnId="{54BE0043-90CA-42CE-9A4D-81FDA33A57F1}">
      <dgm:prSet/>
      <dgm:spPr/>
      <dgm:t>
        <a:bodyPr/>
        <a:lstStyle/>
        <a:p>
          <a:endParaRPr lang="ru-RU"/>
        </a:p>
      </dgm:t>
    </dgm:pt>
    <dgm:pt modelId="{B8DE03D8-C67F-4E46-8488-70C759352521}">
      <dgm:prSet phldrT="[Текст]"/>
      <dgm:spPr>
        <a:solidFill>
          <a:srgbClr val="7030A0"/>
        </a:solidFill>
      </dgm:spPr>
      <dgm:t>
        <a:bodyPr/>
        <a:lstStyle/>
        <a:p>
          <a:r>
            <a:rPr lang="ru-RU" b="1" dirty="0" smtClean="0"/>
            <a:t>Трудовая деятельность</a:t>
          </a:r>
          <a:endParaRPr lang="ru-RU" b="1" dirty="0"/>
        </a:p>
      </dgm:t>
    </dgm:pt>
    <dgm:pt modelId="{8C00E8A3-F6FA-4069-B744-6F7B65F582DF}" type="parTrans" cxnId="{DBF4233A-1F0F-48D8-AE04-39159ADC50A7}">
      <dgm:prSet/>
      <dgm:spPr/>
      <dgm:t>
        <a:bodyPr/>
        <a:lstStyle/>
        <a:p>
          <a:endParaRPr lang="ru-RU"/>
        </a:p>
      </dgm:t>
    </dgm:pt>
    <dgm:pt modelId="{EA7803CE-77E9-4933-BF10-D86189FB92A6}" type="sibTrans" cxnId="{DBF4233A-1F0F-48D8-AE04-39159ADC50A7}">
      <dgm:prSet/>
      <dgm:spPr/>
      <dgm:t>
        <a:bodyPr/>
        <a:lstStyle/>
        <a:p>
          <a:endParaRPr lang="ru-RU"/>
        </a:p>
      </dgm:t>
    </dgm:pt>
    <dgm:pt modelId="{90D0F20D-A66A-4D85-A7E0-FA0AE54FF55A}" type="pres">
      <dgm:prSet presAssocID="{41B0A421-4B50-490F-A248-1EA811FECD9F}" presName="Name0" presStyleCnt="0">
        <dgm:presLayoutVars>
          <dgm:dir/>
          <dgm:animLvl val="lvl"/>
          <dgm:resizeHandles val="exact"/>
        </dgm:presLayoutVars>
      </dgm:prSet>
      <dgm:spPr/>
    </dgm:pt>
    <dgm:pt modelId="{803AA008-FAB8-4723-8770-4ED6C60D4608}" type="pres">
      <dgm:prSet presAssocID="{2928A0F7-280C-43A8-A4A5-52090C1CDCC6}" presName="linNode" presStyleCnt="0"/>
      <dgm:spPr/>
    </dgm:pt>
    <dgm:pt modelId="{0726583E-B623-4823-9175-7496CB04EADD}" type="pres">
      <dgm:prSet presAssocID="{2928A0F7-280C-43A8-A4A5-52090C1CDCC6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F027C-AF2B-4C3E-B838-0A4CAD5AB67C}" type="pres">
      <dgm:prSet presAssocID="{7033AC13-E3D4-4E16-BBD5-9945663FB4F7}" presName="sp" presStyleCnt="0"/>
      <dgm:spPr/>
    </dgm:pt>
    <dgm:pt modelId="{29451D68-9D76-49C3-9FB9-CD99F8278C91}" type="pres">
      <dgm:prSet presAssocID="{8620EBE5-955E-4DC3-B166-22F4536C10FB}" presName="linNode" presStyleCnt="0"/>
      <dgm:spPr/>
    </dgm:pt>
    <dgm:pt modelId="{E69CD3EF-E663-4855-9568-3F47FAC4CECA}" type="pres">
      <dgm:prSet presAssocID="{8620EBE5-955E-4DC3-B166-22F4536C10FB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0DF01-F936-454E-9230-7DBB05D043A5}" type="pres">
      <dgm:prSet presAssocID="{696F3B13-301B-4E54-9CF9-F5BBB104D765}" presName="sp" presStyleCnt="0"/>
      <dgm:spPr/>
    </dgm:pt>
    <dgm:pt modelId="{015FCF51-CC21-4B3D-9752-60723C69F4F2}" type="pres">
      <dgm:prSet presAssocID="{C981D751-65CA-437A-BEE6-C1FEC7CA24D8}" presName="linNode" presStyleCnt="0"/>
      <dgm:spPr/>
    </dgm:pt>
    <dgm:pt modelId="{378B5063-2929-4D01-B1DE-62F6783B6F92}" type="pres">
      <dgm:prSet presAssocID="{C981D751-65CA-437A-BEE6-C1FEC7CA24D8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05957-F43F-4944-A6B2-1A250E65DB0B}" type="pres">
      <dgm:prSet presAssocID="{B16E5807-6D3D-428D-AB4C-66F41F81C9F7}" presName="sp" presStyleCnt="0"/>
      <dgm:spPr/>
    </dgm:pt>
    <dgm:pt modelId="{89629350-320A-4A51-BB77-54DCA689B339}" type="pres">
      <dgm:prSet presAssocID="{971A9714-C843-49EA-8725-8FC97DCE66B7}" presName="linNode" presStyleCnt="0"/>
      <dgm:spPr/>
    </dgm:pt>
    <dgm:pt modelId="{7F4FBC49-518D-447E-95C2-1897FC4B2F26}" type="pres">
      <dgm:prSet presAssocID="{971A9714-C843-49EA-8725-8FC97DCE66B7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1DF27-E88F-4FD1-A1E8-9147C314629C}" type="pres">
      <dgm:prSet presAssocID="{49714B34-ACE3-4BA7-B656-13BE3901B1F4}" presName="sp" presStyleCnt="0"/>
      <dgm:spPr/>
    </dgm:pt>
    <dgm:pt modelId="{C6A4C1E9-2BF1-454B-9A00-7FFA04759C57}" type="pres">
      <dgm:prSet presAssocID="{CE998C95-DC09-4B40-86F9-3F8E498977D4}" presName="linNode" presStyleCnt="0"/>
      <dgm:spPr/>
    </dgm:pt>
    <dgm:pt modelId="{DCBB1A95-9370-4F08-916D-5216217E27E2}" type="pres">
      <dgm:prSet presAssocID="{CE998C95-DC09-4B40-86F9-3F8E498977D4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B0D82-BC51-4B54-89DA-19C4F70904A2}" type="pres">
      <dgm:prSet presAssocID="{7F594CAF-FE4C-449B-B5CF-82AB068F6916}" presName="sp" presStyleCnt="0"/>
      <dgm:spPr/>
    </dgm:pt>
    <dgm:pt modelId="{331B95FE-AA03-4A76-BD3B-16B65EC89A9C}" type="pres">
      <dgm:prSet presAssocID="{B8DE03D8-C67F-4E46-8488-70C759352521}" presName="linNode" presStyleCnt="0"/>
      <dgm:spPr/>
    </dgm:pt>
    <dgm:pt modelId="{C75E713D-1E3C-482F-8E57-885851D62C56}" type="pres">
      <dgm:prSet presAssocID="{B8DE03D8-C67F-4E46-8488-70C759352521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E4F39E-FDD8-41BA-831C-4F81FB45ACCC}" srcId="{41B0A421-4B50-490F-A248-1EA811FECD9F}" destId="{C981D751-65CA-437A-BEE6-C1FEC7CA24D8}" srcOrd="2" destOrd="0" parTransId="{49441967-B0E7-4872-9E52-B95D75EA37ED}" sibTransId="{B16E5807-6D3D-428D-AB4C-66F41F81C9F7}"/>
    <dgm:cxn modelId="{FC778127-6FA3-449A-8336-7CA6F546FA58}" type="presOf" srcId="{B8DE03D8-C67F-4E46-8488-70C759352521}" destId="{C75E713D-1E3C-482F-8E57-885851D62C56}" srcOrd="0" destOrd="0" presId="urn:microsoft.com/office/officeart/2005/8/layout/vList5"/>
    <dgm:cxn modelId="{C3B59D92-1EDC-4540-B960-63CD4F1C0DCB}" srcId="{41B0A421-4B50-490F-A248-1EA811FECD9F}" destId="{8620EBE5-955E-4DC3-B166-22F4536C10FB}" srcOrd="1" destOrd="0" parTransId="{DD186B03-83E7-4662-9FB8-9E9D8D5A282B}" sibTransId="{696F3B13-301B-4E54-9CF9-F5BBB104D765}"/>
    <dgm:cxn modelId="{DBF4233A-1F0F-48D8-AE04-39159ADC50A7}" srcId="{41B0A421-4B50-490F-A248-1EA811FECD9F}" destId="{B8DE03D8-C67F-4E46-8488-70C759352521}" srcOrd="5" destOrd="0" parTransId="{8C00E8A3-F6FA-4069-B744-6F7B65F582DF}" sibTransId="{EA7803CE-77E9-4933-BF10-D86189FB92A6}"/>
    <dgm:cxn modelId="{A60E9EFA-F5E9-47A4-9CE0-CBDD04662BC3}" type="presOf" srcId="{8620EBE5-955E-4DC3-B166-22F4536C10FB}" destId="{E69CD3EF-E663-4855-9568-3F47FAC4CECA}" srcOrd="0" destOrd="0" presId="urn:microsoft.com/office/officeart/2005/8/layout/vList5"/>
    <dgm:cxn modelId="{07D3248E-18ED-49EA-BCAC-FEAF7142A81C}" srcId="{41B0A421-4B50-490F-A248-1EA811FECD9F}" destId="{971A9714-C843-49EA-8725-8FC97DCE66B7}" srcOrd="3" destOrd="0" parTransId="{AE7C9E02-FC98-492D-850B-31A074FE5017}" sibTransId="{49714B34-ACE3-4BA7-B656-13BE3901B1F4}"/>
    <dgm:cxn modelId="{249E7331-3EAB-463F-A231-160B2F003497}" type="presOf" srcId="{C981D751-65CA-437A-BEE6-C1FEC7CA24D8}" destId="{378B5063-2929-4D01-B1DE-62F6783B6F92}" srcOrd="0" destOrd="0" presId="urn:microsoft.com/office/officeart/2005/8/layout/vList5"/>
    <dgm:cxn modelId="{E035C5CC-E15B-4FF4-BE63-9DECC003F7C1}" type="presOf" srcId="{2928A0F7-280C-43A8-A4A5-52090C1CDCC6}" destId="{0726583E-B623-4823-9175-7496CB04EADD}" srcOrd="0" destOrd="0" presId="urn:microsoft.com/office/officeart/2005/8/layout/vList5"/>
    <dgm:cxn modelId="{571B6FA0-EC6C-469C-B57C-BED6D73428BB}" type="presOf" srcId="{41B0A421-4B50-490F-A248-1EA811FECD9F}" destId="{90D0F20D-A66A-4D85-A7E0-FA0AE54FF55A}" srcOrd="0" destOrd="0" presId="urn:microsoft.com/office/officeart/2005/8/layout/vList5"/>
    <dgm:cxn modelId="{8E8A4D53-643D-4239-8719-ADB8AF25FF68}" type="presOf" srcId="{CE998C95-DC09-4B40-86F9-3F8E498977D4}" destId="{DCBB1A95-9370-4F08-916D-5216217E27E2}" srcOrd="0" destOrd="0" presId="urn:microsoft.com/office/officeart/2005/8/layout/vList5"/>
    <dgm:cxn modelId="{54BE0043-90CA-42CE-9A4D-81FDA33A57F1}" srcId="{41B0A421-4B50-490F-A248-1EA811FECD9F}" destId="{CE998C95-DC09-4B40-86F9-3F8E498977D4}" srcOrd="4" destOrd="0" parTransId="{F92FA36B-B5D9-4E3A-B159-F803089CE9B9}" sibTransId="{7F594CAF-FE4C-449B-B5CF-82AB068F6916}"/>
    <dgm:cxn modelId="{6C48F62D-757E-4039-A05D-8A8A641F7975}" type="presOf" srcId="{971A9714-C843-49EA-8725-8FC97DCE66B7}" destId="{7F4FBC49-518D-447E-95C2-1897FC4B2F26}" srcOrd="0" destOrd="0" presId="urn:microsoft.com/office/officeart/2005/8/layout/vList5"/>
    <dgm:cxn modelId="{EFAD07A3-7FD9-40D7-A26D-42AB61814D4A}" srcId="{41B0A421-4B50-490F-A248-1EA811FECD9F}" destId="{2928A0F7-280C-43A8-A4A5-52090C1CDCC6}" srcOrd="0" destOrd="0" parTransId="{DE3FB46D-9E1C-4118-835F-CE013EF61702}" sibTransId="{7033AC13-E3D4-4E16-BBD5-9945663FB4F7}"/>
    <dgm:cxn modelId="{14000AC9-FA88-47CB-9B1B-BCA252BC63D1}" type="presParOf" srcId="{90D0F20D-A66A-4D85-A7E0-FA0AE54FF55A}" destId="{803AA008-FAB8-4723-8770-4ED6C60D4608}" srcOrd="0" destOrd="0" presId="urn:microsoft.com/office/officeart/2005/8/layout/vList5"/>
    <dgm:cxn modelId="{022599DA-5619-4DC2-BBE7-DF4EAA7067B9}" type="presParOf" srcId="{803AA008-FAB8-4723-8770-4ED6C60D4608}" destId="{0726583E-B623-4823-9175-7496CB04EADD}" srcOrd="0" destOrd="0" presId="urn:microsoft.com/office/officeart/2005/8/layout/vList5"/>
    <dgm:cxn modelId="{86BA3F38-EF11-4986-B4FF-B3CB12AB50DA}" type="presParOf" srcId="{90D0F20D-A66A-4D85-A7E0-FA0AE54FF55A}" destId="{9A6F027C-AF2B-4C3E-B838-0A4CAD5AB67C}" srcOrd="1" destOrd="0" presId="urn:microsoft.com/office/officeart/2005/8/layout/vList5"/>
    <dgm:cxn modelId="{2B9374A6-72C0-470F-9EAC-753B7E526530}" type="presParOf" srcId="{90D0F20D-A66A-4D85-A7E0-FA0AE54FF55A}" destId="{29451D68-9D76-49C3-9FB9-CD99F8278C91}" srcOrd="2" destOrd="0" presId="urn:microsoft.com/office/officeart/2005/8/layout/vList5"/>
    <dgm:cxn modelId="{BEB2C60B-1EA6-4310-BEA1-B1AF0242066C}" type="presParOf" srcId="{29451D68-9D76-49C3-9FB9-CD99F8278C91}" destId="{E69CD3EF-E663-4855-9568-3F47FAC4CECA}" srcOrd="0" destOrd="0" presId="urn:microsoft.com/office/officeart/2005/8/layout/vList5"/>
    <dgm:cxn modelId="{9E1DFC2B-0526-48EA-AEB7-B989C08491E3}" type="presParOf" srcId="{90D0F20D-A66A-4D85-A7E0-FA0AE54FF55A}" destId="{9B60DF01-F936-454E-9230-7DBB05D043A5}" srcOrd="3" destOrd="0" presId="urn:microsoft.com/office/officeart/2005/8/layout/vList5"/>
    <dgm:cxn modelId="{7A3B6015-E906-4373-8A18-C174EB217B79}" type="presParOf" srcId="{90D0F20D-A66A-4D85-A7E0-FA0AE54FF55A}" destId="{015FCF51-CC21-4B3D-9752-60723C69F4F2}" srcOrd="4" destOrd="0" presId="urn:microsoft.com/office/officeart/2005/8/layout/vList5"/>
    <dgm:cxn modelId="{6CFE00CA-CB16-4B79-9E54-F9E03A394D81}" type="presParOf" srcId="{015FCF51-CC21-4B3D-9752-60723C69F4F2}" destId="{378B5063-2929-4D01-B1DE-62F6783B6F92}" srcOrd="0" destOrd="0" presId="urn:microsoft.com/office/officeart/2005/8/layout/vList5"/>
    <dgm:cxn modelId="{91BDBCCF-0C42-4658-9963-422372E7D93B}" type="presParOf" srcId="{90D0F20D-A66A-4D85-A7E0-FA0AE54FF55A}" destId="{F6A05957-F43F-4944-A6B2-1A250E65DB0B}" srcOrd="5" destOrd="0" presId="urn:microsoft.com/office/officeart/2005/8/layout/vList5"/>
    <dgm:cxn modelId="{F07A79F9-7830-49EF-AF04-0C886723A38F}" type="presParOf" srcId="{90D0F20D-A66A-4D85-A7E0-FA0AE54FF55A}" destId="{89629350-320A-4A51-BB77-54DCA689B339}" srcOrd="6" destOrd="0" presId="urn:microsoft.com/office/officeart/2005/8/layout/vList5"/>
    <dgm:cxn modelId="{264634D9-0DF0-4E4A-960D-E1B0102F317C}" type="presParOf" srcId="{89629350-320A-4A51-BB77-54DCA689B339}" destId="{7F4FBC49-518D-447E-95C2-1897FC4B2F26}" srcOrd="0" destOrd="0" presId="urn:microsoft.com/office/officeart/2005/8/layout/vList5"/>
    <dgm:cxn modelId="{30B9293C-CDF9-480C-BE9B-CB8ACD7661E7}" type="presParOf" srcId="{90D0F20D-A66A-4D85-A7E0-FA0AE54FF55A}" destId="{19B1DF27-E88F-4FD1-A1E8-9147C314629C}" srcOrd="7" destOrd="0" presId="urn:microsoft.com/office/officeart/2005/8/layout/vList5"/>
    <dgm:cxn modelId="{F944D671-A569-4C8A-B2B6-A8C0A08F7ACB}" type="presParOf" srcId="{90D0F20D-A66A-4D85-A7E0-FA0AE54FF55A}" destId="{C6A4C1E9-2BF1-454B-9A00-7FFA04759C57}" srcOrd="8" destOrd="0" presId="urn:microsoft.com/office/officeart/2005/8/layout/vList5"/>
    <dgm:cxn modelId="{C4E7890E-9FD3-45EC-A1C3-D2B525BB50D5}" type="presParOf" srcId="{C6A4C1E9-2BF1-454B-9A00-7FFA04759C57}" destId="{DCBB1A95-9370-4F08-916D-5216217E27E2}" srcOrd="0" destOrd="0" presId="urn:microsoft.com/office/officeart/2005/8/layout/vList5"/>
    <dgm:cxn modelId="{E647DEC7-BBB8-4EB3-A533-B47E0633A796}" type="presParOf" srcId="{90D0F20D-A66A-4D85-A7E0-FA0AE54FF55A}" destId="{4E7B0D82-BC51-4B54-89DA-19C4F70904A2}" srcOrd="9" destOrd="0" presId="urn:microsoft.com/office/officeart/2005/8/layout/vList5"/>
    <dgm:cxn modelId="{3DB70E6F-8F8E-464C-B1D0-9E0048312437}" type="presParOf" srcId="{90D0F20D-A66A-4D85-A7E0-FA0AE54FF55A}" destId="{331B95FE-AA03-4A76-BD3B-16B65EC89A9C}" srcOrd="10" destOrd="0" presId="urn:microsoft.com/office/officeart/2005/8/layout/vList5"/>
    <dgm:cxn modelId="{626E2FAB-8CF5-4882-A6C4-D07813A6701C}" type="presParOf" srcId="{331B95FE-AA03-4A76-BD3B-16B65EC89A9C}" destId="{C75E713D-1E3C-482F-8E57-885851D62C56}" srcOrd="0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BD79-C34E-45AB-AF7F-B209FB906318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5B162A-C1C9-4785-BE24-F6080C179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BD79-C34E-45AB-AF7F-B209FB906318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162A-C1C9-4785-BE24-F6080C179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BD79-C34E-45AB-AF7F-B209FB906318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162A-C1C9-4785-BE24-F6080C179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BD79-C34E-45AB-AF7F-B209FB906318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5B162A-C1C9-4785-BE24-F6080C179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BD79-C34E-45AB-AF7F-B209FB906318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162A-C1C9-4785-BE24-F6080C179F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BD79-C34E-45AB-AF7F-B209FB906318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162A-C1C9-4785-BE24-F6080C179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BD79-C34E-45AB-AF7F-B209FB906318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05B162A-C1C9-4785-BE24-F6080C179FA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BD79-C34E-45AB-AF7F-B209FB906318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162A-C1C9-4785-BE24-F6080C179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BD79-C34E-45AB-AF7F-B209FB906318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162A-C1C9-4785-BE24-F6080C179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BD79-C34E-45AB-AF7F-B209FB906318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162A-C1C9-4785-BE24-F6080C179F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BD79-C34E-45AB-AF7F-B209FB906318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162A-C1C9-4785-BE24-F6080C179FA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1FBD79-C34E-45AB-AF7F-B209FB906318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5B162A-C1C9-4785-BE24-F6080C179FA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43182"/>
            <a:ext cx="91440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Развитие информационной грамотности </a:t>
            </a:r>
            <a:br>
              <a:rPr lang="ru-RU" dirty="0" smtClean="0"/>
            </a:br>
            <a:r>
              <a:rPr lang="ru-RU" dirty="0" smtClean="0"/>
              <a:t>младших школьников </a:t>
            </a:r>
            <a:br>
              <a:rPr lang="ru-RU" dirty="0" smtClean="0"/>
            </a:br>
            <a:r>
              <a:rPr lang="ru-RU" dirty="0" smtClean="0"/>
              <a:t>на основе индивидуальных продуктов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8458200" cy="914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Муниципальное казенное общеобразовательное учреждение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Петровская средняя общеобразовательная школа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Панинского муниципального района Воронежской области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500174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Публичная презентация результатов педагогической деятельности и инновационной работы - 2014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DSC0567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928794" y="4214818"/>
            <a:ext cx="1645396" cy="231851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206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857620" y="5572140"/>
            <a:ext cx="4500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Первой квалификационной категории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 6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28600" y="1071546"/>
            <a:ext cx="8558242" cy="557216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Цель:</a:t>
            </a:r>
            <a:r>
              <a:rPr kumimoji="0" lang="ru-RU" sz="3200" b="1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n-lt"/>
                <a:ea typeface="+mn-ea"/>
                <a:cs typeface="+mn-cs"/>
              </a:rPr>
              <a:t>развивать информационную грамотность младших школьников на основе самостоятельных проектов.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Задачи: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активизация информационного умения и навыка младших школьников;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использование различных электронных источников информации на уроках и во внеурочной деятельности;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повышение мотивации и знаний учащихся и уровня успешности путем их социализации;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воспитание чувства взаимодействия и взаимопомощи в процессе создания творческого проекта.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3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Младший школьник умеет: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2566988" algn="l"/>
              </a:tabLst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самостоятельно искать нужную информацию;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2566988" algn="l"/>
              </a:tabLst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планировать свою деятельность, согласно требованиям информационной культуры;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2566988" algn="l"/>
              </a:tabLst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добиваться поставленных целей;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2566988" algn="l"/>
              </a:tabLst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анализировать этапы и конечный результат проделанной работы.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endParaRPr kumimoji="0" lang="ru-RU" sz="3200" b="1" u="sng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85728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оя педагогическая инициатива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68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5786" y="1893058"/>
            <a:ext cx="3286148" cy="2464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IMG_168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57752" y="1857364"/>
            <a:ext cx="3286148" cy="2464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21429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Работа с </a:t>
            </a:r>
            <a:r>
              <a:rPr lang="ru-RU" sz="48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лего-конструктором</a:t>
            </a:r>
            <a:r>
              <a:rPr lang="ru-RU" sz="4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48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Перворобот</a:t>
            </a:r>
            <a:r>
              <a:rPr lang="ru-RU" sz="4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» </a:t>
            </a:r>
            <a:endParaRPr lang="ru-RU" sz="48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4929198"/>
            <a:ext cx="678661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Конструирование моделей и</a:t>
            </a:r>
          </a:p>
          <a:p>
            <a:pPr algn="ctr"/>
            <a:r>
              <a:rPr lang="ru-RU" sz="3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составление программ</a:t>
            </a:r>
            <a:endParaRPr lang="ru-RU" sz="32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75724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Индивидуальные</a:t>
            </a:r>
          </a:p>
          <a:p>
            <a:pPr algn="ctr"/>
            <a:r>
              <a:rPr lang="ru-RU" sz="4800" b="1" cap="all" dirty="0" smtClean="0">
                <a:ln w="0">
                  <a:solidFill>
                    <a:srgbClr val="00206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Проекты учащихся</a:t>
            </a:r>
            <a:endParaRPr lang="ru-RU" sz="4800" b="1" cap="all" spc="0" dirty="0">
              <a:ln w="0">
                <a:solidFill>
                  <a:srgbClr val="002060"/>
                </a:solidFill>
              </a:ln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596" y="1928802"/>
            <a:ext cx="3071834" cy="2357454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Скругленный прямоугольник 3"/>
          <p:cNvSpPr/>
          <p:nvPr/>
        </p:nvSpPr>
        <p:spPr>
          <a:xfrm>
            <a:off x="500034" y="4357694"/>
            <a:ext cx="2857520" cy="2286016"/>
          </a:xfrm>
          <a:prstGeom prst="roundRect">
            <a:avLst>
              <a:gd name="adj" fmla="val 10000"/>
            </a:avLst>
          </a:prstGeom>
          <a:blipFill rotWithShape="0"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Рисунок 5" descr="IMG_487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143504" y="1964520"/>
            <a:ext cx="2968617" cy="2226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G_487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86380" y="4556048"/>
            <a:ext cx="2968617" cy="1972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00100" y="1071546"/>
          <a:ext cx="7000924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Работа творческого сообщества «</a:t>
            </a:r>
            <a:r>
              <a:rPr lang="ru-RU" sz="3200" b="1" cap="none" spc="0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3200" b="1" cap="none" spc="0" dirty="0" smtClean="0">
                <a:ln w="3155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ru-RU" sz="3200" b="1" cap="none" spc="0" dirty="0" smtClean="0">
                <a:ln w="31550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3200" b="1" cap="none" spc="0" dirty="0" smtClean="0">
                <a:ln w="31550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r>
              <a:rPr lang="ru-RU" sz="3200" b="1" cap="none" spc="0" dirty="0" smtClean="0">
                <a:ln w="31550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</a:t>
            </a:r>
            <a:r>
              <a:rPr lang="ru-RU" sz="3200" b="1" cap="none" spc="0" dirty="0" smtClean="0">
                <a:ln w="3155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ru-RU" sz="3200" b="1" cap="none" spc="0" dirty="0" smtClean="0">
                <a:ln w="3155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</a:p>
          <a:p>
            <a:pPr algn="ctr"/>
            <a:r>
              <a:rPr lang="ru-RU" sz="3200" b="1" cap="none" spc="0" dirty="0" smtClean="0">
                <a:ln w="3155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 основным направлениям</a:t>
            </a:r>
            <a:endParaRPr lang="ru-RU" sz="3200" b="1" cap="none" spc="0" dirty="0">
              <a:ln w="31550" cmpd="sng">
                <a:noFill/>
                <a:prstDash val="solid"/>
              </a:ln>
              <a:solidFill>
                <a:srgbClr val="0000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IMG_278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357950" y="4929198"/>
            <a:ext cx="2286017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278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357950" y="1000108"/>
            <a:ext cx="228601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2785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50592" y="5000635"/>
            <a:ext cx="2268769" cy="1507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2785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57158" y="1169279"/>
            <a:ext cx="2286016" cy="1519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2785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357158" y="2982512"/>
            <a:ext cx="2262202" cy="1696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2785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6357950" y="3028703"/>
            <a:ext cx="2333640" cy="1550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трелка вправо 9"/>
          <p:cNvSpPr/>
          <p:nvPr/>
        </p:nvSpPr>
        <p:spPr>
          <a:xfrm>
            <a:off x="2643174" y="1285860"/>
            <a:ext cx="692656" cy="35719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571736" y="3214686"/>
            <a:ext cx="692656" cy="35719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5643570" y="2214554"/>
            <a:ext cx="714380" cy="357190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5643570" y="4143380"/>
            <a:ext cx="714380" cy="357190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>
            <a:off x="5643570" y="6072206"/>
            <a:ext cx="714380" cy="357190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571736" y="5072074"/>
            <a:ext cx="692656" cy="35719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Достижения учащихся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14942" y="1357298"/>
            <a:ext cx="34290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 Победители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 Призёры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 Лауреаты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 Участники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(школьных и  районных конкурсов,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Всероссийской предметной олимпиады «</a:t>
            </a:r>
            <a:r>
              <a:rPr lang="ru-RU" sz="1800" dirty="0" err="1" smtClean="0">
                <a:solidFill>
                  <a:srgbClr val="002060"/>
                </a:solidFill>
              </a:rPr>
              <a:t>Олимпус</a:t>
            </a:r>
            <a:r>
              <a:rPr lang="ru-RU" sz="1800" dirty="0" smtClean="0">
                <a:solidFill>
                  <a:srgbClr val="002060"/>
                </a:solidFill>
              </a:rPr>
              <a:t>. Осенняя Сессия» и Всероссийской предметной олимпиады для младших школьников)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IMG_920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4937359">
            <a:off x="6659262" y="640424"/>
            <a:ext cx="2076757" cy="1557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Изображение000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0955675">
            <a:off x="500034" y="1285860"/>
            <a:ext cx="1208302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Изображение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00232" y="1285860"/>
            <a:ext cx="1120036" cy="1583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Фото2527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476706">
            <a:off x="3500430" y="1357298"/>
            <a:ext cx="1226051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Изображение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467091" flipV="1">
            <a:off x="285720" y="3214686"/>
            <a:ext cx="1120036" cy="1540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Изображение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 flipV="1">
            <a:off x="1857356" y="5000636"/>
            <a:ext cx="1038634" cy="1540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Изображение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928794" y="3214686"/>
            <a:ext cx="1120035" cy="1540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Изображение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1152543">
            <a:off x="3580664" y="3279494"/>
            <a:ext cx="1088880" cy="1540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143116"/>
            <a:ext cx="592935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>
              <a:buFont typeface="Wingdings" pitchFamily="2" charset="2"/>
              <a:buChar char="ü"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первой квалификационной категории (2010)</a:t>
            </a:r>
          </a:p>
          <a:p>
            <a:pPr lvl="0" indent="450850"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Победитель районного конкурса в номинации «Педагогический дебют»  (2010)</a:t>
            </a:r>
          </a:p>
          <a:p>
            <a:pPr lvl="0" indent="450850"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участия учащихся во Всероссийской олимпиаде «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Олимпус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Осенняя сессия» (2012)</a:t>
            </a:r>
          </a:p>
          <a:p>
            <a:pPr lvl="0" indent="450850"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научно-практических конференциях (2012, 2013)</a:t>
            </a:r>
          </a:p>
          <a:p>
            <a:pPr lvl="0" indent="450850"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и проведение Всероссийских предметных олимпиад для младших школьников (2013)</a:t>
            </a:r>
          </a:p>
          <a:p>
            <a:pPr lvl="0" indent="450850"/>
            <a:endParaRPr lang="ru-RU" sz="18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913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28794" y="214290"/>
            <a:ext cx="2786082" cy="2089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C:\Users\Любовь\Pictures\2012-03-25\Изображение0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24418">
            <a:off x="7583292" y="652284"/>
            <a:ext cx="1316470" cy="1861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2" descr="C:\Users\Любовь\Pictures\2012-03-25\Изображение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121197">
            <a:off x="6062571" y="446523"/>
            <a:ext cx="1428145" cy="20192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Изображение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0732592">
            <a:off x="6245832" y="4182634"/>
            <a:ext cx="1080583" cy="1528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Изображение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939064">
            <a:off x="7544169" y="4117934"/>
            <a:ext cx="1080583" cy="1528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 descr="Изображение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1036648">
            <a:off x="6341160" y="5726639"/>
            <a:ext cx="1080584" cy="758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 descr="Изображение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935338">
            <a:off x="7583288" y="5631907"/>
            <a:ext cx="1080584" cy="7606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5" descr="C:\Users\Любовь\Pictures\2012-03-25\Изображение0002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860061">
            <a:off x="7603320" y="2607177"/>
            <a:ext cx="1056585" cy="1536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Изображение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20817047">
            <a:off x="6230755" y="2602567"/>
            <a:ext cx="1080584" cy="1528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109</TotalTime>
  <Words>247</Words>
  <Application>Microsoft Office PowerPoint</Application>
  <PresentationFormat>Экран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Развитие информационной грамотности  младших школьников  на основе индивидуальных продуктов</vt:lpstr>
      <vt:lpstr>Слайд 2</vt:lpstr>
      <vt:lpstr>Слайд 3</vt:lpstr>
      <vt:lpstr>Слайд 4</vt:lpstr>
      <vt:lpstr>Слайд 5</vt:lpstr>
      <vt:lpstr>Достижения учащихся</vt:lpstr>
      <vt:lpstr> Учитель первой квалификационной категории (2010) Победитель районного конкурса в номинации «Педагогический дебют»  (2010) Организация участия учащихся во Всероссийской олимпиаде «Олимпус. Осенняя сессия» (2012) Участие в научно-практических конференциях (2012, 2013) Организация и проведение Всероссийских предметных олимпиад для младших школьников (2013)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информационной грамотности младших школьников на основе индивидуа</dc:title>
  <dc:creator>Любовь</dc:creator>
  <cp:lastModifiedBy>Любовь</cp:lastModifiedBy>
  <cp:revision>11</cp:revision>
  <dcterms:created xsi:type="dcterms:W3CDTF">2014-04-01T16:03:05Z</dcterms:created>
  <dcterms:modified xsi:type="dcterms:W3CDTF">2014-04-01T17:52:10Z</dcterms:modified>
</cp:coreProperties>
</file>