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9" r:id="rId2"/>
    <p:sldId id="260" r:id="rId3"/>
    <p:sldId id="256" r:id="rId4"/>
    <p:sldId id="267" r:id="rId5"/>
    <p:sldId id="257" r:id="rId6"/>
    <p:sldId id="258" r:id="rId7"/>
    <p:sldId id="262" r:id="rId8"/>
    <p:sldId id="263" r:id="rId9"/>
    <p:sldId id="264" r:id="rId10"/>
    <p:sldId id="266" r:id="rId11"/>
    <p:sldId id="265" r:id="rId12"/>
    <p:sldId id="268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50" d="100"/>
          <a:sy n="50" d="100"/>
        </p:scale>
        <p:origin x="-1644" y="-10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4E79-AA7A-4013-BACF-CDCB484606FA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4FF3-6FF8-4248-8BAF-3F17F74364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7" Type="http://schemas.openxmlformats.org/officeDocument/2006/relationships/image" Target="../media/image51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jpeg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jpeg"/><Relationship Id="rId5" Type="http://schemas.openxmlformats.org/officeDocument/2006/relationships/image" Target="../media/image55.jpeg"/><Relationship Id="rId4" Type="http://schemas.openxmlformats.org/officeDocument/2006/relationships/image" Target="../media/image5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Relationship Id="rId9" Type="http://schemas.openxmlformats.org/officeDocument/2006/relationships/image" Target="../media/image4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флэш фото\цветы\ПРОЛПРОЛРПОЛРПОЛ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714347" y="1571612"/>
            <a:ext cx="1841428" cy="2767696"/>
          </a:xfrm>
          <a:prstGeom prst="roundRect">
            <a:avLst>
              <a:gd name="adj" fmla="val 39086"/>
            </a:avLst>
          </a:prstGeom>
          <a:noFill/>
          <a:effectLst>
            <a:softEdge rad="3175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219200"/>
          </a:xfrm>
        </p:spPr>
        <p:txBody>
          <a:bodyPr>
            <a:normAutofit fontScale="90000"/>
          </a:bodyPr>
          <a:lstStyle/>
          <a:p>
            <a:r>
              <a:rPr lang="ru-RU" dirty="0"/>
              <a:t>     </a:t>
            </a:r>
            <a:br>
              <a:rPr lang="ru-RU" dirty="0"/>
            </a:br>
            <a:r>
              <a:rPr lang="ru-RU" dirty="0"/>
              <a:t>    </a:t>
            </a:r>
            <a:r>
              <a:rPr lang="ru-RU" b="1" spc="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Цветочные   композиции.</a:t>
            </a:r>
            <a:br>
              <a:rPr lang="ru-RU" b="1" spc="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spc="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  <a:r>
              <a:rPr lang="ru-RU" sz="4900" b="1" i="1" spc="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Букеты.   </a:t>
            </a:r>
            <a:endParaRPr lang="ru-RU" sz="4900" i="1" spc="600" dirty="0"/>
          </a:p>
        </p:txBody>
      </p:sp>
      <p:pic>
        <p:nvPicPr>
          <p:cNvPr id="4" name="Рисунок 3" descr="http://im0-tub.mail.ru/i?id=3169050&amp;tov=0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3143248"/>
            <a:ext cx="4034728" cy="29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.mail.ru/i?id=69483295&amp;tov=6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00893" y="1785926"/>
            <a:ext cx="2143107" cy="437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8-tub.mail.ru/i?id=36736459&amp;tov=8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6248" y="1785926"/>
            <a:ext cx="2662016" cy="45954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3-tub.mail.ru/i?id=29754477&amp;tov=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4286256"/>
            <a:ext cx="3071802" cy="2133609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3" name="Рисунок 2" descr="http://im8-tub.mail.ru/i?id=53808197&amp;tov=8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714356"/>
            <a:ext cx="4000528" cy="514353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4" name="Рисунок 3" descr="http://im2-tub.mail.ru/i?id=41944471&amp;tov=2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28662" y="1071546"/>
            <a:ext cx="3000396" cy="228601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7-tub.mail.ru/i?id=18345193&amp;tov=7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785794"/>
            <a:ext cx="2238375" cy="24211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7-tub.mail.ru/i?id=17257611&amp;tov=7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86182" y="3786190"/>
            <a:ext cx="1571636" cy="171451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4" name="Рисунок 3" descr="http://ikebana.ucoz.ru/_ph/10/1/962807168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68" y="1142984"/>
            <a:ext cx="2071702" cy="1509717"/>
          </a:xfrm>
          <a:prstGeom prst="roundRect">
            <a:avLst>
              <a:gd name="adj" fmla="val 24238"/>
            </a:avLst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6" name="Рисунок 5" descr="http://im0-tub.mail.ru/i?id=16969773&amp;tov=0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596" y="3662350"/>
            <a:ext cx="2571768" cy="31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5-tub.mail.ru/i?id=78566810&amp;tov=5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00826" y="642918"/>
            <a:ext cx="1714512" cy="257176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9" name="Рисунок 8" descr="http://im4-tub.mail.ru/i?id=23307385&amp;tov=4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72198" y="3643314"/>
            <a:ext cx="2638439" cy="2833703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7  -0.033 -0.06133  -0.027 -0.1  C -0.024 -0.11333  -0.02 -0.12667  -0.014 -0.13733  C -0.01 -0.10667  0.004 -0.07867  0.025 -0.06133  C 0.025 -0.09867  0.041 -0.13467  0.068 -0.15067  C 0.077 -0.15733  0.087 -0.16  0.097 -0.16133  C 0.082 -0.13867  0.074 -0.10667  0.077 -0.07333  C 0.099 -0.09733  0.13 -0.10267  0.157 -0.08533  C 0.166 -0.08  0.175 -0.07067  0.181 -0.06133  C 0.158 -0.064  0.134 -0.052  0.117 -0.028  C 0.144 -0.02  0.167 0.008  0.174 0.04667  C 0.176 0.06  0.176 0.07333  0.174 0.08667  C 0.161 0.06133  0.139 0.044  0.115 0.04133  C 0.127 0.07467  0.124 0.116  0.106 0.14667  C 0.099 0.15733  0.091 0.16667  0.082 0.172  C 0.089 0.14267  0.085 0.10933  0.072 0.08267  C 0.06 0.116  0.034 0.13867  0.004 0.13867  C -0.007 0.13867  -0.017 0.136  -0.026 0.13067  C -0.004 0.12  0.013 0.09467  0.021 0.064  C -0.007 0.072  -0.036 0.06  -0.055 0.02933  C -0.062 0.01733  -0.066 0.00533  -0.069 -0.008  C -0.049 0.00933  -0.023 0.012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7  -0.033 -0.06133  -0.027 -0.1  C -0.024 -0.11333  -0.02 -0.12667  -0.014 -0.13733  C -0.01 -0.10667  0.004 -0.07867  0.025 -0.06133  C 0.025 -0.09867  0.041 -0.13467  0.068 -0.15067  C 0.077 -0.15733  0.087 -0.16  0.097 -0.16133  C 0.082 -0.13867  0.074 -0.10667  0.077 -0.07333  C 0.099 -0.09733  0.13 -0.10267  0.157 -0.08533  C 0.166 -0.08  0.175 -0.07067  0.181 -0.06133  C 0.158 -0.064  0.134 -0.052  0.117 -0.028  C 0.144 -0.02  0.167 0.008  0.174 0.04667  C 0.176 0.06  0.176 0.07333  0.174 0.08667  C 0.161 0.06133  0.139 0.044  0.115 0.04133  C 0.127 0.07467  0.124 0.116  0.106 0.14667  C 0.099 0.15733  0.091 0.16667  0.082 0.172  C 0.089 0.14267  0.085 0.10933  0.072 0.08267  C 0.06 0.116  0.034 0.13867  0.004 0.13867  C -0.007 0.13867  -0.017 0.136  -0.026 0.13067  C -0.004 0.12  0.013 0.09467  0.021 0.064  C -0.007 0.072  -0.036 0.06  -0.055 0.02933  C -0.062 0.01733  -0.066 0.00533  -0.069 -0.008  C -0.049 0.00933  -0.023 0.012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7  -0.033 -0.06133  -0.027 -0.1  C -0.024 -0.11333  -0.02 -0.12667  -0.014 -0.13733  C -0.01 -0.10667  0.004 -0.07867  0.025 -0.06133  C 0.025 -0.09867  0.041 -0.13467  0.068 -0.15067  C 0.077 -0.15733  0.087 -0.16  0.097 -0.16133  C 0.082 -0.13867  0.074 -0.10667  0.077 -0.07333  C 0.099 -0.09733  0.13 -0.10267  0.157 -0.08533  C 0.166 -0.08  0.175 -0.07067  0.181 -0.06133  C 0.158 -0.064  0.134 -0.052  0.117 -0.028  C 0.144 -0.02  0.167 0.008  0.174 0.04667  C 0.176 0.06  0.176 0.07333  0.174 0.08667  C 0.161 0.06133  0.139 0.044  0.115 0.04133  C 0.127 0.07467  0.124 0.116  0.106 0.14667  C 0.099 0.15733  0.091 0.16667  0.082 0.172  C 0.089 0.14267  0.085 0.10933  0.072 0.08267  C 0.06 0.116  0.034 0.13867  0.004 0.13867  C -0.007 0.13867  -0.017 0.136  -0.026 0.13067  C -0.004 0.12  0.013 0.09467  0.021 0.064  C -0.007 0.072  -0.036 0.06  -0.055 0.02933  C -0.062 0.01733  -0.066 0.00533  -0.069 -0.008  C -0.049 0.00933  -0.023 0.012 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0-tub.mail.ru/i?id=52673630&amp;tov=0"/>
          <p:cNvPicPr/>
          <p:nvPr/>
        </p:nvPicPr>
        <p:blipFill>
          <a:blip r:embed="rId2" cstate="email">
            <a:lum bright="59000" contrast="56000"/>
          </a:blip>
          <a:srcRect/>
          <a:stretch>
            <a:fillRect/>
          </a:stretch>
        </p:blipFill>
        <p:spPr bwMode="auto">
          <a:xfrm>
            <a:off x="6215074" y="285728"/>
            <a:ext cx="3325478" cy="335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0-tub.mail.ru/i?id=52673630&amp;tov=0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3678170" y="1514518"/>
            <a:ext cx="3142132" cy="193053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 descr="http://im3-tub.mail.ru/i?id=28161966&amp;tov=3"/>
          <p:cNvPicPr/>
          <p:nvPr/>
        </p:nvPicPr>
        <p:blipFill>
          <a:blip r:embed="rId3" cstate="email">
            <a:lum bright="36000" contrast="42000"/>
          </a:blip>
          <a:srcRect/>
          <a:stretch>
            <a:fillRect/>
          </a:stretch>
        </p:blipFill>
        <p:spPr bwMode="auto">
          <a:xfrm>
            <a:off x="683568" y="2852936"/>
            <a:ext cx="367240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4-tub.mail.ru/i?id=75855400&amp;tov=4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266615">
            <a:off x="4494293" y="3213296"/>
            <a:ext cx="2693694" cy="3269323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5-tub.mail.ru/i?id=84744321&amp;tov=5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92281" y="4005065"/>
            <a:ext cx="2051720" cy="2852936"/>
          </a:xfrm>
          <a:prstGeom prst="roundRect">
            <a:avLst>
              <a:gd name="adj" fmla="val 37180"/>
            </a:avLst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3-tub.mail.ru/i?id=33426015&amp;tov=3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15616" y="0"/>
            <a:ext cx="2483768" cy="2857496"/>
          </a:xfrm>
          <a:prstGeom prst="roundRect">
            <a:avLst>
              <a:gd name="adj" fmla="val 33334"/>
            </a:avLst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285852" y="0"/>
            <a:ext cx="50006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all" spc="300" normalizeH="0" baseline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Благодарим 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all" spc="300" normalizeH="0" baseline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за 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all" spc="300" normalizeH="0" baseline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внимание!</a:t>
            </a:r>
            <a:endParaRPr kumimoji="0" lang="ru-RU" sz="4000" b="1" i="1" u="none" strike="noStrike" cap="all" spc="300" normalizeH="0" baseline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:\флэш фото\цветы\3434546767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2064918"/>
            <a:ext cx="6643734" cy="4793082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lum bright="13000" contrast="-16000"/>
          </a:blip>
          <a:srcRect/>
          <a:stretch>
            <a:fillRect/>
          </a:stretch>
        </p:blipFill>
        <p:spPr bwMode="auto">
          <a:xfrm>
            <a:off x="6572264" y="428604"/>
            <a:ext cx="1593738" cy="150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6-tub.mail.ru/i?id=55580449&amp;tov=6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857496"/>
            <a:ext cx="4572000" cy="342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флэш фото\цветы\ЦУКЙУКЙУКЦ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72" y="428604"/>
            <a:ext cx="1935832" cy="2928958"/>
          </a:xfrm>
          <a:prstGeom prst="roundRect">
            <a:avLst/>
          </a:prstGeom>
          <a:noFill/>
          <a:effectLst>
            <a:softEdge rad="127000"/>
          </a:effectLst>
        </p:spPr>
      </p:pic>
      <p:pic>
        <p:nvPicPr>
          <p:cNvPr id="6146" name="Picture 2" descr="D:\цветы\ытрыуктукны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72132" y="2571763"/>
            <a:ext cx="3571868" cy="4286237"/>
          </a:xfrm>
          <a:prstGeom prst="roundRect">
            <a:avLst>
              <a:gd name="adj" fmla="val 37180"/>
            </a:avLst>
          </a:prstGeom>
          <a:noFill/>
          <a:effectLst>
            <a:softEdge rad="127000"/>
          </a:effectLst>
        </p:spPr>
      </p:pic>
      <p:sp>
        <p:nvSpPr>
          <p:cNvPr id="10" name="Скругленный прямоугольник 9"/>
          <p:cNvSpPr/>
          <p:nvPr/>
        </p:nvSpPr>
        <p:spPr>
          <a:xfrm rot="20023758">
            <a:off x="622278" y="926588"/>
            <a:ext cx="2857520" cy="1219200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i="1" spc="6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ИКЕБАНА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500" autoRev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1500" autoRev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500" autoRev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500" autoRev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2-tub.mail.ru/i?id=25434758&amp;tov=2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8" y="1071546"/>
            <a:ext cx="3714776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 descr="http://im3-tub.mail.ru/i?id=467161&amp;tov=3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14480" y="2071678"/>
            <a:ext cx="207170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14414" y="1071546"/>
            <a:ext cx="2959465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6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ИКЕБАНА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цветы\ывафывыва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488" y="1928802"/>
            <a:ext cx="4071967" cy="4929198"/>
          </a:xfrm>
          <a:prstGeom prst="roundRect">
            <a:avLst>
              <a:gd name="adj" fmla="val 23429"/>
            </a:avLst>
          </a:prstGeom>
          <a:noFill/>
          <a:effectLst>
            <a:softEdge rad="63500"/>
          </a:effectLst>
        </p:spPr>
      </p:pic>
      <p:pic>
        <p:nvPicPr>
          <p:cNvPr id="3" name="Picture 3" descr="D:\флэш фото\цветы\ВАФЫВАЫФАФУ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826155"/>
            <a:ext cx="2786082" cy="4031845"/>
          </a:xfrm>
          <a:prstGeom prst="roundRect">
            <a:avLst>
              <a:gd name="adj" fmla="val 36050"/>
            </a:avLst>
          </a:prstGeom>
          <a:noFill/>
          <a:effectLst>
            <a:softEdge rad="63500"/>
          </a:effectLst>
        </p:spPr>
      </p:pic>
      <p:pic>
        <p:nvPicPr>
          <p:cNvPr id="4" name="Рисунок 3" descr="http://im6-tub.mail.ru/i?id=17754670&amp;tov=6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86578" y="285728"/>
            <a:ext cx="2357422" cy="3619501"/>
          </a:xfrm>
          <a:prstGeom prst="roundRect">
            <a:avLst>
              <a:gd name="adj" fmla="val 36897"/>
            </a:avLst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5" name="Скругленный прямоугольник 4"/>
          <p:cNvSpPr/>
          <p:nvPr/>
        </p:nvSpPr>
        <p:spPr>
          <a:xfrm rot="20604566">
            <a:off x="1532751" y="884092"/>
            <a:ext cx="3490666" cy="908864"/>
          </a:xfrm>
          <a:prstGeom prst="roundRect">
            <a:avLst>
              <a:gd name="adj" fmla="val 50000"/>
            </a:avLst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600" b="1" i="1" spc="600" dirty="0">
                <a:ln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ИКЕБАНА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5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3-tub.mail.ru/i?id=43938227&amp;tov=3"/>
          <p:cNvPicPr/>
          <p:nvPr/>
        </p:nvPicPr>
        <p:blipFill>
          <a:blip r:embed="rId2" cstate="email">
            <a:lum bright="80000" contrast="89000"/>
          </a:blip>
          <a:srcRect/>
          <a:stretch>
            <a:fillRect/>
          </a:stretch>
        </p:blipFill>
        <p:spPr bwMode="auto">
          <a:xfrm>
            <a:off x="857224" y="3357538"/>
            <a:ext cx="278608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6-tub.mail.ru/i?id=85290087&amp;tov=6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32" y="1643050"/>
            <a:ext cx="3214710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4-tub.mail.ru/i?id=4777533&amp;tov=4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43240" y="571480"/>
            <a:ext cx="2000264" cy="253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643570" y="500042"/>
            <a:ext cx="2959465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i="1" spc="600" dirty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ИКЕБАНА</a:t>
            </a:r>
          </a:p>
        </p:txBody>
      </p:sp>
      <p:pic>
        <p:nvPicPr>
          <p:cNvPr id="6" name="Рисунок 5" descr="http://im8-tub.mail.ru/i?id=63704575&amp;tov=8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00100" y="1643050"/>
            <a:ext cx="2000254" cy="1428760"/>
          </a:xfrm>
          <a:prstGeom prst="roundRect">
            <a:avLst>
              <a:gd name="adj" fmla="val 50000"/>
            </a:avLst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7-tub.mail.ru/i?id=19267378&amp;tov=7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1643050"/>
            <a:ext cx="8001056" cy="521495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3-tub.mail.ru/i?id=4792163&amp;tov=3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0"/>
            <a:ext cx="2143140" cy="2643182"/>
          </a:xfrm>
          <a:prstGeom prst="roundRect">
            <a:avLst>
              <a:gd name="adj" fmla="val 33329"/>
            </a:avLst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2" name="Рисунок 1" descr="http://im7-tub.mail.ru/i?id=6290300&amp;tov=7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29454" y="0"/>
            <a:ext cx="2214546" cy="264318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1026" name="Picture 2" descr="C:\Documents and Settings\1\Мои документы\Мои документы\Ольга Фёдоровна\Презентации\ПРЕЗЕНТАЦИИ ИРИНЫ\Новогодние композиции из пластилина  Страна Мастеров.files\mc1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72264" y="1643050"/>
            <a:ext cx="881671" cy="928694"/>
          </a:xfrm>
          <a:prstGeom prst="roundRect">
            <a:avLst/>
          </a:prstGeom>
          <a:noFill/>
        </p:spPr>
      </p:pic>
      <p:pic>
        <p:nvPicPr>
          <p:cNvPr id="1027" name="Picture 3" descr="C:\Documents and Settings\1\Мои документы\Мои документы\Ольга Фёдоровна\Презентации\ПРЕЗЕНТАЦИИ ИРИНЫ\Новогодние композиции из пластилина  Страна Мастеров.files\mc1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85720" y="5469262"/>
            <a:ext cx="1571636" cy="1131578"/>
          </a:xfrm>
          <a:prstGeom prst="roundRect">
            <a:avLst>
              <a:gd name="adj" fmla="val 32410"/>
            </a:avLst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71736" y="14285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spc="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Новогодние  цветочные   композиции</a:t>
            </a:r>
            <a:endParaRPr lang="ru-RU" sz="3200" dirty="0"/>
          </a:p>
        </p:txBody>
      </p:sp>
      <p:pic>
        <p:nvPicPr>
          <p:cNvPr id="8" name="Рисунок 7" descr="http://im0-tub.mail.ru/i?id=10211751&amp;tov=0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029445" y="5310184"/>
            <a:ext cx="2114555" cy="154781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5-tub.mail.ru/i?id=40396130&amp;tov=5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3357562"/>
            <a:ext cx="2143140" cy="2929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4-tub.mail.ru/i?id=99080659&amp;tov=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5074" y="3286124"/>
            <a:ext cx="2071702" cy="28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4-tub.mail.ru/i?id=22043831&amp;tov=4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57356" y="500042"/>
            <a:ext cx="2071702" cy="233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.mail.ru/i?id=10601440&amp;tov=6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2066" y="500042"/>
            <a:ext cx="191929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143240" y="2857496"/>
            <a:ext cx="298350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i="1" dirty="0">
                <a:ln>
                  <a:solidFill>
                    <a:srgbClr val="00B0F0"/>
                  </a:solidFill>
                </a:ln>
                <a:solidFill>
                  <a:schemeClr val="accent3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ИКЕБАНА</a:t>
            </a:r>
          </a:p>
        </p:txBody>
      </p:sp>
      <p:pic>
        <p:nvPicPr>
          <p:cNvPr id="7" name="Рисунок 6" descr="http://im6-tub.mail.ru/i?id=13307648&amp;tov=6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43306" y="4143380"/>
            <a:ext cx="207170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8-tub.mail.ru/i?id=11345479&amp;tov=8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00826" y="3357562"/>
            <a:ext cx="2109788" cy="313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5-tub.mail.ru/i?id=1149653&amp;tov=5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72198" y="571480"/>
            <a:ext cx="2565185" cy="196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8-tub.mail.ru/i?id=11900466&amp;tov=8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3214686"/>
            <a:ext cx="2286016" cy="3093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4-tub.mail.ru/i?id=102090323&amp;tov=4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14348" y="428604"/>
            <a:ext cx="2214578" cy="2137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4-tub.mail.ru/i?id=95277740&amp;tov=4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071934" y="2500306"/>
            <a:ext cx="1357322" cy="2320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428992" y="57148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7561" y="714356"/>
            <a:ext cx="4177747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</a:p>
          <a:p>
            <a:pPr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Искусство</a:t>
            </a:r>
          </a:p>
          <a:p>
            <a:pPr algn="ctr"/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составления </a:t>
            </a:r>
          </a:p>
          <a:p>
            <a:pPr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букетов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4-tub.mail.ru/i?id=3729785&amp;tov=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4357694"/>
            <a:ext cx="1785950" cy="221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3-tub.mail.ru/i?id=37082977&amp;tov=3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7620" y="2571744"/>
            <a:ext cx="1609729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.mail.ru/i?id=45675617&amp;tov=4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15074" y="2428868"/>
            <a:ext cx="2071670" cy="1504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.mail.ru/i?id=46868655&amp;tov=6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86116" y="5000636"/>
            <a:ext cx="2571768" cy="2071678"/>
          </a:xfrm>
          <a:prstGeom prst="roundRect">
            <a:avLst>
              <a:gd name="adj" fmla="val 23990"/>
            </a:avLst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7" name="Рисунок 6" descr="http://im0-tub.mail.ru/i?id=29970013&amp;tov=0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429256" y="428604"/>
            <a:ext cx="2143140" cy="1643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3-tub.mail.ru/i?id=3959206&amp;tov=3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42910" y="1357298"/>
            <a:ext cx="2357454" cy="2666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im7-tub.mail.ru/i?id=17345777&amp;tov=7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572264" y="4714884"/>
            <a:ext cx="2214578" cy="183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 descr="http://im4-tub.mail.ru/i?id=35140639&amp;tov=4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214678" y="214290"/>
            <a:ext cx="157163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229</TotalTime>
  <Words>20</Words>
  <Application>Microsoft Office PowerPoint</Application>
  <PresentationFormat>Экран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          Цветочные   композиции.      Букеты.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Сидоренко О.Ф. Икебана  к  Балу цветов</dc:title>
  <dc:subject>Презентация</dc:subject>
  <dc:creator>Сидоренко О.Ф.</dc:creator>
  <cp:lastModifiedBy>Admin</cp:lastModifiedBy>
  <cp:revision>28</cp:revision>
  <dcterms:modified xsi:type="dcterms:W3CDTF">2014-04-02T16:34:22Z</dcterms:modified>
</cp:coreProperties>
</file>