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56" r:id="rId4"/>
    <p:sldId id="257" r:id="rId5"/>
    <p:sldId id="258" r:id="rId6"/>
    <p:sldId id="259" r:id="rId7"/>
    <p:sldId id="261" r:id="rId8"/>
    <p:sldId id="278" r:id="rId9"/>
    <p:sldId id="279" r:id="rId10"/>
    <p:sldId id="263" r:id="rId11"/>
    <p:sldId id="262" r:id="rId12"/>
    <p:sldId id="277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0" r:id="rId24"/>
    <p:sldId id="285" r:id="rId25"/>
    <p:sldId id="276" r:id="rId26"/>
    <p:sldId id="283" r:id="rId27"/>
    <p:sldId id="282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6648C-75F9-4AA4-B2C7-DCAC5CD47F8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1608CA9F-7F99-415D-9DA3-C1B7E859DC1B}">
      <dgm:prSet phldrT="[Текст]"/>
      <dgm:spPr/>
      <dgm:t>
        <a:bodyPr/>
        <a:lstStyle/>
        <a:p>
          <a:r>
            <a:rPr lang="ru-RU" dirty="0" smtClean="0"/>
            <a:t>Работа выполнена частично, было не интересно.</a:t>
          </a:r>
          <a:endParaRPr lang="ru-RU" dirty="0"/>
        </a:p>
      </dgm:t>
    </dgm:pt>
    <dgm:pt modelId="{84529808-8DEE-4FC6-9965-52EBA51880A8}" type="parTrans" cxnId="{D2F47542-BFC1-4ADC-B23D-4EFF2A4DC1E1}">
      <dgm:prSet/>
      <dgm:spPr/>
      <dgm:t>
        <a:bodyPr/>
        <a:lstStyle/>
        <a:p>
          <a:endParaRPr lang="ru-RU"/>
        </a:p>
      </dgm:t>
    </dgm:pt>
    <dgm:pt modelId="{CF1E670A-F415-4A08-99FA-C714FF354E66}" type="sibTrans" cxnId="{D2F47542-BFC1-4ADC-B23D-4EFF2A4DC1E1}">
      <dgm:prSet/>
      <dgm:spPr/>
      <dgm:t>
        <a:bodyPr/>
        <a:lstStyle/>
        <a:p>
          <a:endParaRPr lang="ru-RU"/>
        </a:p>
      </dgm:t>
    </dgm:pt>
    <dgm:pt modelId="{6C5FFCE4-A7F0-4B5D-8444-C4E1294BACEE}">
      <dgm:prSet phldrT="[Текст]"/>
      <dgm:spPr/>
      <dgm:t>
        <a:bodyPr/>
        <a:lstStyle/>
        <a:p>
          <a:r>
            <a:rPr lang="ru-RU" dirty="0" smtClean="0"/>
            <a:t>Работа вся выполнена, мне было интересно.</a:t>
          </a:r>
          <a:endParaRPr lang="ru-RU" dirty="0"/>
        </a:p>
      </dgm:t>
    </dgm:pt>
    <dgm:pt modelId="{C4756B6C-CD86-4B4B-AC24-CC7228A87553}" type="parTrans" cxnId="{8CD405B6-9564-46AF-9A06-0A2A0B2D6F65}">
      <dgm:prSet/>
      <dgm:spPr/>
      <dgm:t>
        <a:bodyPr/>
        <a:lstStyle/>
        <a:p>
          <a:endParaRPr lang="ru-RU"/>
        </a:p>
      </dgm:t>
    </dgm:pt>
    <dgm:pt modelId="{43A4ED53-CC47-464E-9FE3-BA2D77284B35}" type="sibTrans" cxnId="{8CD405B6-9564-46AF-9A06-0A2A0B2D6F65}">
      <dgm:prSet/>
      <dgm:spPr/>
      <dgm:t>
        <a:bodyPr/>
        <a:lstStyle/>
        <a:p>
          <a:endParaRPr lang="ru-RU"/>
        </a:p>
      </dgm:t>
    </dgm:pt>
    <dgm:pt modelId="{43410595-566F-4BA7-BAEF-8551A396FB10}">
      <dgm:prSet phldrT="[Текст]"/>
      <dgm:spPr/>
      <dgm:t>
        <a:bodyPr/>
        <a:lstStyle/>
        <a:p>
          <a:r>
            <a:rPr lang="ru-RU" dirty="0" smtClean="0"/>
            <a:t>Работа выполнена хорошо, хотелось бы продолжить изучать эту тему.</a:t>
          </a:r>
          <a:endParaRPr lang="ru-RU" dirty="0"/>
        </a:p>
      </dgm:t>
    </dgm:pt>
    <dgm:pt modelId="{F8B8F1E0-C94F-4428-9871-32034B5B60D0}" type="parTrans" cxnId="{2FE7FDE4-C926-45EF-B405-13D49E1E1CF7}">
      <dgm:prSet/>
      <dgm:spPr/>
      <dgm:t>
        <a:bodyPr/>
        <a:lstStyle/>
        <a:p>
          <a:endParaRPr lang="ru-RU"/>
        </a:p>
      </dgm:t>
    </dgm:pt>
    <dgm:pt modelId="{E78FD367-6FAE-44A6-817C-347951DE17B2}" type="sibTrans" cxnId="{2FE7FDE4-C926-45EF-B405-13D49E1E1CF7}">
      <dgm:prSet/>
      <dgm:spPr/>
      <dgm:t>
        <a:bodyPr/>
        <a:lstStyle/>
        <a:p>
          <a:endParaRPr lang="ru-RU"/>
        </a:p>
      </dgm:t>
    </dgm:pt>
    <dgm:pt modelId="{49968149-29B7-441C-B302-DED9701B5651}" type="pres">
      <dgm:prSet presAssocID="{F916648C-75F9-4AA4-B2C7-DCAC5CD47F8B}" presName="arrowDiagram" presStyleCnt="0">
        <dgm:presLayoutVars>
          <dgm:chMax val="5"/>
          <dgm:dir/>
          <dgm:resizeHandles val="exact"/>
        </dgm:presLayoutVars>
      </dgm:prSet>
      <dgm:spPr/>
    </dgm:pt>
    <dgm:pt modelId="{5CA81C4F-5B0F-4D26-95F0-63B5FBEA006E}" type="pres">
      <dgm:prSet presAssocID="{F916648C-75F9-4AA4-B2C7-DCAC5CD47F8B}" presName="arrow" presStyleLbl="bgShp" presStyleIdx="0" presStyleCnt="1"/>
      <dgm:spPr/>
    </dgm:pt>
    <dgm:pt modelId="{45779022-37D6-425E-8762-27D3FD9B4DA5}" type="pres">
      <dgm:prSet presAssocID="{F916648C-75F9-4AA4-B2C7-DCAC5CD47F8B}" presName="arrowDiagram3" presStyleCnt="0"/>
      <dgm:spPr/>
    </dgm:pt>
    <dgm:pt modelId="{0858B428-7A66-4EFD-856F-1F4E2BFF4DD8}" type="pres">
      <dgm:prSet presAssocID="{1608CA9F-7F99-415D-9DA3-C1B7E859DC1B}" presName="bullet3a" presStyleLbl="node1" presStyleIdx="0" presStyleCnt="3"/>
      <dgm:spPr/>
    </dgm:pt>
    <dgm:pt modelId="{CECB9508-16A5-4560-AE23-F002D7580B5B}" type="pres">
      <dgm:prSet presAssocID="{1608CA9F-7F99-415D-9DA3-C1B7E859DC1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39786-629C-408F-902F-9F5256CD1BE5}" type="pres">
      <dgm:prSet presAssocID="{6C5FFCE4-A7F0-4B5D-8444-C4E1294BACEE}" presName="bullet3b" presStyleLbl="node1" presStyleIdx="1" presStyleCnt="3"/>
      <dgm:spPr/>
    </dgm:pt>
    <dgm:pt modelId="{731542D6-5CDD-4A16-8994-9EDEAEBBF69E}" type="pres">
      <dgm:prSet presAssocID="{6C5FFCE4-A7F0-4B5D-8444-C4E1294BACE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2881-AFA1-4D2C-B470-052CF5E9A3B6}" type="pres">
      <dgm:prSet presAssocID="{43410595-566F-4BA7-BAEF-8551A396FB10}" presName="bullet3c" presStyleLbl="node1" presStyleIdx="2" presStyleCnt="3" custLinFactNeighborX="36540" custLinFactNeighborY="-87019"/>
      <dgm:spPr/>
    </dgm:pt>
    <dgm:pt modelId="{BB82E83A-2373-477F-B4D4-9170B5F0F128}" type="pres">
      <dgm:prSet presAssocID="{43410595-566F-4BA7-BAEF-8551A396FB10}" presName="textBox3c" presStyleLbl="revTx" presStyleIdx="2" presStyleCnt="3" custLinFactNeighborX="15886" custLinFactNeighborY="-1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F47542-BFC1-4ADC-B23D-4EFF2A4DC1E1}" srcId="{F916648C-75F9-4AA4-B2C7-DCAC5CD47F8B}" destId="{1608CA9F-7F99-415D-9DA3-C1B7E859DC1B}" srcOrd="0" destOrd="0" parTransId="{84529808-8DEE-4FC6-9965-52EBA51880A8}" sibTransId="{CF1E670A-F415-4A08-99FA-C714FF354E66}"/>
    <dgm:cxn modelId="{5EE9993D-0AFC-40C2-BB23-65E23B0EC5EF}" type="presOf" srcId="{1608CA9F-7F99-415D-9DA3-C1B7E859DC1B}" destId="{CECB9508-16A5-4560-AE23-F002D7580B5B}" srcOrd="0" destOrd="0" presId="urn:microsoft.com/office/officeart/2005/8/layout/arrow2"/>
    <dgm:cxn modelId="{A9559011-2C7D-4E8B-83CE-31C41AE82391}" type="presOf" srcId="{43410595-566F-4BA7-BAEF-8551A396FB10}" destId="{BB82E83A-2373-477F-B4D4-9170B5F0F128}" srcOrd="0" destOrd="0" presId="urn:microsoft.com/office/officeart/2005/8/layout/arrow2"/>
    <dgm:cxn modelId="{2FE7FDE4-C926-45EF-B405-13D49E1E1CF7}" srcId="{F916648C-75F9-4AA4-B2C7-DCAC5CD47F8B}" destId="{43410595-566F-4BA7-BAEF-8551A396FB10}" srcOrd="2" destOrd="0" parTransId="{F8B8F1E0-C94F-4428-9871-32034B5B60D0}" sibTransId="{E78FD367-6FAE-44A6-817C-347951DE17B2}"/>
    <dgm:cxn modelId="{6DC16A91-3346-47BB-B848-6C8A768AFF75}" type="presOf" srcId="{F916648C-75F9-4AA4-B2C7-DCAC5CD47F8B}" destId="{49968149-29B7-441C-B302-DED9701B5651}" srcOrd="0" destOrd="0" presId="urn:microsoft.com/office/officeart/2005/8/layout/arrow2"/>
    <dgm:cxn modelId="{06F48E12-A93E-40A3-B493-B7316F66A0BF}" type="presOf" srcId="{6C5FFCE4-A7F0-4B5D-8444-C4E1294BACEE}" destId="{731542D6-5CDD-4A16-8994-9EDEAEBBF69E}" srcOrd="0" destOrd="0" presId="urn:microsoft.com/office/officeart/2005/8/layout/arrow2"/>
    <dgm:cxn modelId="{8CD405B6-9564-46AF-9A06-0A2A0B2D6F65}" srcId="{F916648C-75F9-4AA4-B2C7-DCAC5CD47F8B}" destId="{6C5FFCE4-A7F0-4B5D-8444-C4E1294BACEE}" srcOrd="1" destOrd="0" parTransId="{C4756B6C-CD86-4B4B-AC24-CC7228A87553}" sibTransId="{43A4ED53-CC47-464E-9FE3-BA2D77284B35}"/>
    <dgm:cxn modelId="{C05391E4-12CD-4E4A-9655-B09ECB3AF050}" type="presParOf" srcId="{49968149-29B7-441C-B302-DED9701B5651}" destId="{5CA81C4F-5B0F-4D26-95F0-63B5FBEA006E}" srcOrd="0" destOrd="0" presId="urn:microsoft.com/office/officeart/2005/8/layout/arrow2"/>
    <dgm:cxn modelId="{1C7AA729-D225-4966-AA2F-1B8924CC1DE4}" type="presParOf" srcId="{49968149-29B7-441C-B302-DED9701B5651}" destId="{45779022-37D6-425E-8762-27D3FD9B4DA5}" srcOrd="1" destOrd="0" presId="urn:microsoft.com/office/officeart/2005/8/layout/arrow2"/>
    <dgm:cxn modelId="{72EAD171-0F53-4E95-B998-5B3C0E187A53}" type="presParOf" srcId="{45779022-37D6-425E-8762-27D3FD9B4DA5}" destId="{0858B428-7A66-4EFD-856F-1F4E2BFF4DD8}" srcOrd="0" destOrd="0" presId="urn:microsoft.com/office/officeart/2005/8/layout/arrow2"/>
    <dgm:cxn modelId="{1C6049B7-33A1-4067-A96B-6216385275FD}" type="presParOf" srcId="{45779022-37D6-425E-8762-27D3FD9B4DA5}" destId="{CECB9508-16A5-4560-AE23-F002D7580B5B}" srcOrd="1" destOrd="0" presId="urn:microsoft.com/office/officeart/2005/8/layout/arrow2"/>
    <dgm:cxn modelId="{BBBE9CF2-AC5D-43FA-99B7-1ED6CE4C4AD3}" type="presParOf" srcId="{45779022-37D6-425E-8762-27D3FD9B4DA5}" destId="{A2639786-629C-408F-902F-9F5256CD1BE5}" srcOrd="2" destOrd="0" presId="urn:microsoft.com/office/officeart/2005/8/layout/arrow2"/>
    <dgm:cxn modelId="{B2A4C31F-05B8-43F7-9F72-683B788426E2}" type="presParOf" srcId="{45779022-37D6-425E-8762-27D3FD9B4DA5}" destId="{731542D6-5CDD-4A16-8994-9EDEAEBBF69E}" srcOrd="3" destOrd="0" presId="urn:microsoft.com/office/officeart/2005/8/layout/arrow2"/>
    <dgm:cxn modelId="{088E3568-8C98-4067-938A-AE5DF46DCAB4}" type="presParOf" srcId="{45779022-37D6-425E-8762-27D3FD9B4DA5}" destId="{0CB22881-AFA1-4D2C-B470-052CF5E9A3B6}" srcOrd="4" destOrd="0" presId="urn:microsoft.com/office/officeart/2005/8/layout/arrow2"/>
    <dgm:cxn modelId="{C3E8D272-4FB9-4FD1-8F32-23CDFA4FD169}" type="presParOf" srcId="{45779022-37D6-425E-8762-27D3FD9B4DA5}" destId="{BB82E83A-2373-477F-B4D4-9170B5F0F12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6648C-75F9-4AA4-B2C7-DCAC5CD47F8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1608CA9F-7F99-415D-9DA3-C1B7E859DC1B}">
      <dgm:prSet phldrT="[Текст]"/>
      <dgm:spPr/>
      <dgm:t>
        <a:bodyPr/>
        <a:lstStyle/>
        <a:p>
          <a:r>
            <a:rPr lang="ru-RU" dirty="0" smtClean="0"/>
            <a:t>Работа выполнена частично, было не интересно.</a:t>
          </a:r>
          <a:endParaRPr lang="ru-RU" dirty="0"/>
        </a:p>
      </dgm:t>
    </dgm:pt>
    <dgm:pt modelId="{84529808-8DEE-4FC6-9965-52EBA51880A8}" type="parTrans" cxnId="{D2F47542-BFC1-4ADC-B23D-4EFF2A4DC1E1}">
      <dgm:prSet/>
      <dgm:spPr/>
      <dgm:t>
        <a:bodyPr/>
        <a:lstStyle/>
        <a:p>
          <a:endParaRPr lang="ru-RU"/>
        </a:p>
      </dgm:t>
    </dgm:pt>
    <dgm:pt modelId="{CF1E670A-F415-4A08-99FA-C714FF354E66}" type="sibTrans" cxnId="{D2F47542-BFC1-4ADC-B23D-4EFF2A4DC1E1}">
      <dgm:prSet/>
      <dgm:spPr/>
      <dgm:t>
        <a:bodyPr/>
        <a:lstStyle/>
        <a:p>
          <a:endParaRPr lang="ru-RU"/>
        </a:p>
      </dgm:t>
    </dgm:pt>
    <dgm:pt modelId="{6C5FFCE4-A7F0-4B5D-8444-C4E1294BACEE}">
      <dgm:prSet phldrT="[Текст]"/>
      <dgm:spPr/>
      <dgm:t>
        <a:bodyPr/>
        <a:lstStyle/>
        <a:p>
          <a:r>
            <a:rPr lang="ru-RU" dirty="0" smtClean="0"/>
            <a:t>Работа вся выполнена, мне было интересно.</a:t>
          </a:r>
          <a:endParaRPr lang="ru-RU" dirty="0"/>
        </a:p>
      </dgm:t>
    </dgm:pt>
    <dgm:pt modelId="{C4756B6C-CD86-4B4B-AC24-CC7228A87553}" type="parTrans" cxnId="{8CD405B6-9564-46AF-9A06-0A2A0B2D6F65}">
      <dgm:prSet/>
      <dgm:spPr/>
      <dgm:t>
        <a:bodyPr/>
        <a:lstStyle/>
        <a:p>
          <a:endParaRPr lang="ru-RU"/>
        </a:p>
      </dgm:t>
    </dgm:pt>
    <dgm:pt modelId="{43A4ED53-CC47-464E-9FE3-BA2D77284B35}" type="sibTrans" cxnId="{8CD405B6-9564-46AF-9A06-0A2A0B2D6F65}">
      <dgm:prSet/>
      <dgm:spPr/>
      <dgm:t>
        <a:bodyPr/>
        <a:lstStyle/>
        <a:p>
          <a:endParaRPr lang="ru-RU"/>
        </a:p>
      </dgm:t>
    </dgm:pt>
    <dgm:pt modelId="{43410595-566F-4BA7-BAEF-8551A396FB10}">
      <dgm:prSet phldrT="[Текст]"/>
      <dgm:spPr/>
      <dgm:t>
        <a:bodyPr/>
        <a:lstStyle/>
        <a:p>
          <a:r>
            <a:rPr lang="ru-RU" dirty="0" smtClean="0"/>
            <a:t>Работа выполнена хорошо, хотелось бы продолжить изучать эту тему.</a:t>
          </a:r>
          <a:endParaRPr lang="ru-RU" dirty="0"/>
        </a:p>
      </dgm:t>
    </dgm:pt>
    <dgm:pt modelId="{F8B8F1E0-C94F-4428-9871-32034B5B60D0}" type="parTrans" cxnId="{2FE7FDE4-C926-45EF-B405-13D49E1E1CF7}">
      <dgm:prSet/>
      <dgm:spPr/>
      <dgm:t>
        <a:bodyPr/>
        <a:lstStyle/>
        <a:p>
          <a:endParaRPr lang="ru-RU"/>
        </a:p>
      </dgm:t>
    </dgm:pt>
    <dgm:pt modelId="{E78FD367-6FAE-44A6-817C-347951DE17B2}" type="sibTrans" cxnId="{2FE7FDE4-C926-45EF-B405-13D49E1E1CF7}">
      <dgm:prSet/>
      <dgm:spPr/>
      <dgm:t>
        <a:bodyPr/>
        <a:lstStyle/>
        <a:p>
          <a:endParaRPr lang="ru-RU"/>
        </a:p>
      </dgm:t>
    </dgm:pt>
    <dgm:pt modelId="{49968149-29B7-441C-B302-DED9701B5651}" type="pres">
      <dgm:prSet presAssocID="{F916648C-75F9-4AA4-B2C7-DCAC5CD47F8B}" presName="arrowDiagram" presStyleCnt="0">
        <dgm:presLayoutVars>
          <dgm:chMax val="5"/>
          <dgm:dir/>
          <dgm:resizeHandles val="exact"/>
        </dgm:presLayoutVars>
      </dgm:prSet>
      <dgm:spPr/>
    </dgm:pt>
    <dgm:pt modelId="{5CA81C4F-5B0F-4D26-95F0-63B5FBEA006E}" type="pres">
      <dgm:prSet presAssocID="{F916648C-75F9-4AA4-B2C7-DCAC5CD47F8B}" presName="arrow" presStyleLbl="bgShp" presStyleIdx="0" presStyleCnt="1"/>
      <dgm:spPr/>
    </dgm:pt>
    <dgm:pt modelId="{45779022-37D6-425E-8762-27D3FD9B4DA5}" type="pres">
      <dgm:prSet presAssocID="{F916648C-75F9-4AA4-B2C7-DCAC5CD47F8B}" presName="arrowDiagram3" presStyleCnt="0"/>
      <dgm:spPr/>
    </dgm:pt>
    <dgm:pt modelId="{0858B428-7A66-4EFD-856F-1F4E2BFF4DD8}" type="pres">
      <dgm:prSet presAssocID="{1608CA9F-7F99-415D-9DA3-C1B7E859DC1B}" presName="bullet3a" presStyleLbl="node1" presStyleIdx="0" presStyleCnt="3"/>
      <dgm:spPr/>
    </dgm:pt>
    <dgm:pt modelId="{CECB9508-16A5-4560-AE23-F002D7580B5B}" type="pres">
      <dgm:prSet presAssocID="{1608CA9F-7F99-415D-9DA3-C1B7E859DC1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39786-629C-408F-902F-9F5256CD1BE5}" type="pres">
      <dgm:prSet presAssocID="{6C5FFCE4-A7F0-4B5D-8444-C4E1294BACEE}" presName="bullet3b" presStyleLbl="node1" presStyleIdx="1" presStyleCnt="3"/>
      <dgm:spPr/>
    </dgm:pt>
    <dgm:pt modelId="{731542D6-5CDD-4A16-8994-9EDEAEBBF69E}" type="pres">
      <dgm:prSet presAssocID="{6C5FFCE4-A7F0-4B5D-8444-C4E1294BACE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2881-AFA1-4D2C-B470-052CF5E9A3B6}" type="pres">
      <dgm:prSet presAssocID="{43410595-566F-4BA7-BAEF-8551A396FB10}" presName="bullet3c" presStyleLbl="node1" presStyleIdx="2" presStyleCnt="3" custLinFactNeighborX="36540" custLinFactNeighborY="-87019"/>
      <dgm:spPr/>
    </dgm:pt>
    <dgm:pt modelId="{BB82E83A-2373-477F-B4D4-9170B5F0F128}" type="pres">
      <dgm:prSet presAssocID="{43410595-566F-4BA7-BAEF-8551A396FB10}" presName="textBox3c" presStyleLbl="revTx" presStyleIdx="2" presStyleCnt="3" custLinFactNeighborX="15886" custLinFactNeighborY="-1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2863A-7DA8-41F7-8955-5E85A36454EF}" type="presOf" srcId="{1608CA9F-7F99-415D-9DA3-C1B7E859DC1B}" destId="{CECB9508-16A5-4560-AE23-F002D7580B5B}" srcOrd="0" destOrd="0" presId="urn:microsoft.com/office/officeart/2005/8/layout/arrow2"/>
    <dgm:cxn modelId="{D2F47542-BFC1-4ADC-B23D-4EFF2A4DC1E1}" srcId="{F916648C-75F9-4AA4-B2C7-DCAC5CD47F8B}" destId="{1608CA9F-7F99-415D-9DA3-C1B7E859DC1B}" srcOrd="0" destOrd="0" parTransId="{84529808-8DEE-4FC6-9965-52EBA51880A8}" sibTransId="{CF1E670A-F415-4A08-99FA-C714FF354E66}"/>
    <dgm:cxn modelId="{D56E2A82-B57E-4C5B-951D-A0B2ECD81AF5}" type="presOf" srcId="{43410595-566F-4BA7-BAEF-8551A396FB10}" destId="{BB82E83A-2373-477F-B4D4-9170B5F0F128}" srcOrd="0" destOrd="0" presId="urn:microsoft.com/office/officeart/2005/8/layout/arrow2"/>
    <dgm:cxn modelId="{2FE7FDE4-C926-45EF-B405-13D49E1E1CF7}" srcId="{F916648C-75F9-4AA4-B2C7-DCAC5CD47F8B}" destId="{43410595-566F-4BA7-BAEF-8551A396FB10}" srcOrd="2" destOrd="0" parTransId="{F8B8F1E0-C94F-4428-9871-32034B5B60D0}" sibTransId="{E78FD367-6FAE-44A6-817C-347951DE17B2}"/>
    <dgm:cxn modelId="{DA9812E8-C4BD-42FF-AC68-F30647F85DDC}" type="presOf" srcId="{F916648C-75F9-4AA4-B2C7-DCAC5CD47F8B}" destId="{49968149-29B7-441C-B302-DED9701B5651}" srcOrd="0" destOrd="0" presId="urn:microsoft.com/office/officeart/2005/8/layout/arrow2"/>
    <dgm:cxn modelId="{8CD405B6-9564-46AF-9A06-0A2A0B2D6F65}" srcId="{F916648C-75F9-4AA4-B2C7-DCAC5CD47F8B}" destId="{6C5FFCE4-A7F0-4B5D-8444-C4E1294BACEE}" srcOrd="1" destOrd="0" parTransId="{C4756B6C-CD86-4B4B-AC24-CC7228A87553}" sibTransId="{43A4ED53-CC47-464E-9FE3-BA2D77284B35}"/>
    <dgm:cxn modelId="{DAE7B027-C3B6-43B4-BBE6-CE8E3746AC7D}" type="presOf" srcId="{6C5FFCE4-A7F0-4B5D-8444-C4E1294BACEE}" destId="{731542D6-5CDD-4A16-8994-9EDEAEBBF69E}" srcOrd="0" destOrd="0" presId="urn:microsoft.com/office/officeart/2005/8/layout/arrow2"/>
    <dgm:cxn modelId="{F15D61F2-FEBC-44C2-AE44-6DC4EA2A3C66}" type="presParOf" srcId="{49968149-29B7-441C-B302-DED9701B5651}" destId="{5CA81C4F-5B0F-4D26-95F0-63B5FBEA006E}" srcOrd="0" destOrd="0" presId="urn:microsoft.com/office/officeart/2005/8/layout/arrow2"/>
    <dgm:cxn modelId="{FEEB9B1F-39F2-43D1-A2AC-A43E353C9950}" type="presParOf" srcId="{49968149-29B7-441C-B302-DED9701B5651}" destId="{45779022-37D6-425E-8762-27D3FD9B4DA5}" srcOrd="1" destOrd="0" presId="urn:microsoft.com/office/officeart/2005/8/layout/arrow2"/>
    <dgm:cxn modelId="{0D254D33-1C30-4F61-A538-5AAEDA3C33A9}" type="presParOf" srcId="{45779022-37D6-425E-8762-27D3FD9B4DA5}" destId="{0858B428-7A66-4EFD-856F-1F4E2BFF4DD8}" srcOrd="0" destOrd="0" presId="urn:microsoft.com/office/officeart/2005/8/layout/arrow2"/>
    <dgm:cxn modelId="{C2C53CDD-CD57-4D12-9377-2BBF3D53D5DC}" type="presParOf" srcId="{45779022-37D6-425E-8762-27D3FD9B4DA5}" destId="{CECB9508-16A5-4560-AE23-F002D7580B5B}" srcOrd="1" destOrd="0" presId="urn:microsoft.com/office/officeart/2005/8/layout/arrow2"/>
    <dgm:cxn modelId="{D257F996-E8B7-4428-92DC-2B2C903AC6F0}" type="presParOf" srcId="{45779022-37D6-425E-8762-27D3FD9B4DA5}" destId="{A2639786-629C-408F-902F-9F5256CD1BE5}" srcOrd="2" destOrd="0" presId="urn:microsoft.com/office/officeart/2005/8/layout/arrow2"/>
    <dgm:cxn modelId="{472039A4-1F7D-48B4-BFB9-FA93ED177C84}" type="presParOf" srcId="{45779022-37D6-425E-8762-27D3FD9B4DA5}" destId="{731542D6-5CDD-4A16-8994-9EDEAEBBF69E}" srcOrd="3" destOrd="0" presId="urn:microsoft.com/office/officeart/2005/8/layout/arrow2"/>
    <dgm:cxn modelId="{25FD0253-ABFB-4126-8028-8114446F4607}" type="presParOf" srcId="{45779022-37D6-425E-8762-27D3FD9B4DA5}" destId="{0CB22881-AFA1-4D2C-B470-052CF5E9A3B6}" srcOrd="4" destOrd="0" presId="urn:microsoft.com/office/officeart/2005/8/layout/arrow2"/>
    <dgm:cxn modelId="{BA8F9A89-877D-432C-90F9-835972F1061D}" type="presParOf" srcId="{45779022-37D6-425E-8762-27D3FD9B4DA5}" destId="{BB82E83A-2373-477F-B4D4-9170B5F0F12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81C4F-5B0F-4D26-95F0-63B5FBEA006E}">
      <dsp:nvSpPr>
        <dsp:cNvPr id="0" name=""/>
        <dsp:cNvSpPr/>
      </dsp:nvSpPr>
      <dsp:spPr>
        <a:xfrm>
          <a:off x="0" y="142883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8B428-7A66-4EFD-856F-1F4E2BFF4DD8}">
      <dsp:nvSpPr>
        <dsp:cNvPr id="0" name=""/>
        <dsp:cNvSpPr/>
      </dsp:nvSpPr>
      <dsp:spPr>
        <a:xfrm>
          <a:off x="1161288" y="4087377"/>
          <a:ext cx="237744" cy="237744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B9508-16A5-4560-AE23-F002D7580B5B}">
      <dsp:nvSpPr>
        <dsp:cNvPr id="0" name=""/>
        <dsp:cNvSpPr/>
      </dsp:nvSpPr>
      <dsp:spPr>
        <a:xfrm>
          <a:off x="1280160" y="4206249"/>
          <a:ext cx="2130552" cy="165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7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выполнена частично, было не интересно.</a:t>
          </a:r>
          <a:endParaRPr lang="ru-RU" sz="2400" kern="1200" dirty="0"/>
        </a:p>
      </dsp:txBody>
      <dsp:txXfrm>
        <a:off x="1280160" y="4206249"/>
        <a:ext cx="2130552" cy="1651635"/>
      </dsp:txXfrm>
    </dsp:sp>
    <dsp:sp modelId="{A2639786-629C-408F-902F-9F5256CD1BE5}">
      <dsp:nvSpPr>
        <dsp:cNvPr id="0" name=""/>
        <dsp:cNvSpPr/>
      </dsp:nvSpPr>
      <dsp:spPr>
        <a:xfrm>
          <a:off x="3259836" y="2534039"/>
          <a:ext cx="429768" cy="429768"/>
        </a:xfrm>
        <a:prstGeom prst="ellipse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542D6-5CDD-4A16-8994-9EDEAEBBF69E}">
      <dsp:nvSpPr>
        <dsp:cNvPr id="0" name=""/>
        <dsp:cNvSpPr/>
      </dsp:nvSpPr>
      <dsp:spPr>
        <a:xfrm>
          <a:off x="3474720" y="2748923"/>
          <a:ext cx="2194560" cy="31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вся выполнена, мне было интересно.</a:t>
          </a:r>
          <a:endParaRPr lang="ru-RU" sz="2400" kern="1200" dirty="0"/>
        </a:p>
      </dsp:txBody>
      <dsp:txXfrm>
        <a:off x="3474720" y="2748923"/>
        <a:ext cx="2194560" cy="3108960"/>
      </dsp:txXfrm>
    </dsp:sp>
    <dsp:sp modelId="{0CB22881-AFA1-4D2C-B470-052CF5E9A3B6}">
      <dsp:nvSpPr>
        <dsp:cNvPr id="0" name=""/>
        <dsp:cNvSpPr/>
      </dsp:nvSpPr>
      <dsp:spPr>
        <a:xfrm>
          <a:off x="6000759" y="1071572"/>
          <a:ext cx="594360" cy="594360"/>
        </a:xfrm>
        <a:prstGeom prst="ellipse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2E83A-2373-477F-B4D4-9170B5F0F128}">
      <dsp:nvSpPr>
        <dsp:cNvPr id="0" name=""/>
        <dsp:cNvSpPr/>
      </dsp:nvSpPr>
      <dsp:spPr>
        <a:xfrm>
          <a:off x="6429387" y="1357335"/>
          <a:ext cx="2194560" cy="397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93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выполнена хорошо, хотелось бы продолжить изучать эту тему.</a:t>
          </a:r>
          <a:endParaRPr lang="ru-RU" sz="2400" kern="1200" dirty="0"/>
        </a:p>
      </dsp:txBody>
      <dsp:txXfrm>
        <a:off x="6429387" y="1357335"/>
        <a:ext cx="2194560" cy="39719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81C4F-5B0F-4D26-95F0-63B5FBEA006E}">
      <dsp:nvSpPr>
        <dsp:cNvPr id="0" name=""/>
        <dsp:cNvSpPr/>
      </dsp:nvSpPr>
      <dsp:spPr>
        <a:xfrm>
          <a:off x="0" y="142883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8B428-7A66-4EFD-856F-1F4E2BFF4DD8}">
      <dsp:nvSpPr>
        <dsp:cNvPr id="0" name=""/>
        <dsp:cNvSpPr/>
      </dsp:nvSpPr>
      <dsp:spPr>
        <a:xfrm>
          <a:off x="1161288" y="4087377"/>
          <a:ext cx="237744" cy="237744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B9508-16A5-4560-AE23-F002D7580B5B}">
      <dsp:nvSpPr>
        <dsp:cNvPr id="0" name=""/>
        <dsp:cNvSpPr/>
      </dsp:nvSpPr>
      <dsp:spPr>
        <a:xfrm>
          <a:off x="1280160" y="4206249"/>
          <a:ext cx="2130552" cy="165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7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выполнена частично, было не интересно.</a:t>
          </a:r>
          <a:endParaRPr lang="ru-RU" sz="2400" kern="1200" dirty="0"/>
        </a:p>
      </dsp:txBody>
      <dsp:txXfrm>
        <a:off x="1280160" y="4206249"/>
        <a:ext cx="2130552" cy="1651635"/>
      </dsp:txXfrm>
    </dsp:sp>
    <dsp:sp modelId="{A2639786-629C-408F-902F-9F5256CD1BE5}">
      <dsp:nvSpPr>
        <dsp:cNvPr id="0" name=""/>
        <dsp:cNvSpPr/>
      </dsp:nvSpPr>
      <dsp:spPr>
        <a:xfrm>
          <a:off x="3259836" y="2534039"/>
          <a:ext cx="429768" cy="429768"/>
        </a:xfrm>
        <a:prstGeom prst="ellipse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542D6-5CDD-4A16-8994-9EDEAEBBF69E}">
      <dsp:nvSpPr>
        <dsp:cNvPr id="0" name=""/>
        <dsp:cNvSpPr/>
      </dsp:nvSpPr>
      <dsp:spPr>
        <a:xfrm>
          <a:off x="3474720" y="2748923"/>
          <a:ext cx="2194560" cy="31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вся выполнена, мне было интересно.</a:t>
          </a:r>
          <a:endParaRPr lang="ru-RU" sz="2400" kern="1200" dirty="0"/>
        </a:p>
      </dsp:txBody>
      <dsp:txXfrm>
        <a:off x="3474720" y="2748923"/>
        <a:ext cx="2194560" cy="3108960"/>
      </dsp:txXfrm>
    </dsp:sp>
    <dsp:sp modelId="{0CB22881-AFA1-4D2C-B470-052CF5E9A3B6}">
      <dsp:nvSpPr>
        <dsp:cNvPr id="0" name=""/>
        <dsp:cNvSpPr/>
      </dsp:nvSpPr>
      <dsp:spPr>
        <a:xfrm>
          <a:off x="6000759" y="1071572"/>
          <a:ext cx="594360" cy="594360"/>
        </a:xfrm>
        <a:prstGeom prst="ellipse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2E83A-2373-477F-B4D4-9170B5F0F128}">
      <dsp:nvSpPr>
        <dsp:cNvPr id="0" name=""/>
        <dsp:cNvSpPr/>
      </dsp:nvSpPr>
      <dsp:spPr>
        <a:xfrm>
          <a:off x="6429387" y="1357335"/>
          <a:ext cx="2194560" cy="397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93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выполнена хорошо, хотелось бы продолжить изучать эту тему.</a:t>
          </a:r>
          <a:endParaRPr lang="ru-RU" sz="2400" kern="1200" dirty="0"/>
        </a:p>
      </dsp:txBody>
      <dsp:txXfrm>
        <a:off x="6429387" y="1357335"/>
        <a:ext cx="2194560" cy="397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20C0-7B72-48F4-8F2C-409EB40AFCFE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DCCB0-F415-460A-BABA-C0EA02B20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N:\&#1086;&#1082;&#1088;%20&#1084;&#1080;&#1088;\&#1085;&#1077;&#1079;&#1085;&#1072;&#1082;&#1086;&#1084;&#1094;&#1099;\&#1087;&#1086;&#1076;&#1098;&#1077;&#1079;&#1076;.avi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file:///N:\&#1086;&#1082;&#1088;%20&#1084;&#1080;&#1088;\&#1085;&#1077;&#1079;&#1085;&#1072;&#1082;&#1086;&#1084;&#1094;&#1099;\&#1089;&#1085;&#1077;&#1078;&#1085;&#1072;&#1103;%20&#1082;&#1086;&#1088;&#1086;&#1083;&#1077;&#1074;&#1072;.avi" TargetMode="External"/><Relationship Id="rId7" Type="http://schemas.openxmlformats.org/officeDocument/2006/relationships/image" Target="../media/image17.png"/><Relationship Id="rId2" Type="http://schemas.openxmlformats.org/officeDocument/2006/relationships/video" Target="file:///N:\&#1086;&#1082;&#1088;%20&#1084;&#1080;&#1088;\&#1085;&#1077;&#1079;&#1085;&#1072;&#1082;&#1086;&#1084;&#1094;&#1099;\&#1084;&#1077;&#1088;&#1090;&#1074;&#1072;&#1103;%20&#1094;&#1072;&#1088;&#1077;&#1074;&#1085;&#1072;.avi" TargetMode="External"/><Relationship Id="rId1" Type="http://schemas.openxmlformats.org/officeDocument/2006/relationships/video" Target="file:///N:\&#1086;&#1082;&#1088;%20&#1084;&#1080;&#1088;\&#1085;&#1077;&#1079;&#1085;&#1072;&#1082;&#1086;&#1084;&#1094;&#1099;\&#1082;&#1088;&#1072;&#1089;&#1085;&#1072;&#1103;%20&#1096;&#1072;&#1087;&#1086;&#1095;&#1082;&#1072;.avi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3730426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НЕЗНАКОМЕЦ – </a:t>
            </a:r>
            <a:br>
              <a:rPr lang="ru-RU" sz="8000" b="1" dirty="0" smtClean="0"/>
            </a:br>
            <a:r>
              <a:rPr lang="ru-RU" sz="8000" b="1" dirty="0" smtClean="0"/>
              <a:t>это тот, кого ты </a:t>
            </a:r>
            <a:r>
              <a:rPr lang="ru-RU" sz="8000" b="1" dirty="0" smtClean="0">
                <a:solidFill>
                  <a:srgbClr val="C00000"/>
                </a:solidFill>
              </a:rPr>
              <a:t/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u="sng" dirty="0" smtClean="0">
                <a:solidFill>
                  <a:srgbClr val="C00000"/>
                </a:solidFill>
              </a:rPr>
              <a:t>не знаешь</a:t>
            </a:r>
            <a:r>
              <a:rPr lang="ru-RU" sz="8000" b="1" dirty="0" smtClean="0">
                <a:solidFill>
                  <a:srgbClr val="C00000"/>
                </a:solidFill>
              </a:rPr>
              <a:t>!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2204864"/>
            <a:ext cx="3456384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Опасные незнакомцы</a:t>
            </a:r>
            <a:endParaRPr lang="ru-RU" sz="4400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95536" y="620688"/>
            <a:ext cx="345638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 улице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692696"/>
            <a:ext cx="345638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Возле школы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5085184"/>
            <a:ext cx="3456384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 игровой площадке</a:t>
            </a:r>
            <a:endParaRPr lang="ru-RU" sz="4400" dirty="0"/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51520" y="3789040"/>
            <a:ext cx="288032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Дома </a:t>
            </a:r>
            <a:endParaRPr lang="ru-RU" sz="4400" dirty="0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395536" y="5085184"/>
            <a:ext cx="345638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 подъезде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3933056"/>
            <a:ext cx="345638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 телефону</a:t>
            </a:r>
            <a:endParaRPr lang="ru-RU" sz="4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2204864"/>
            <a:ext cx="3456384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Опасные незнакомцы</a:t>
            </a:r>
            <a:endParaRPr lang="ru-RU" sz="4400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95536" y="620688"/>
            <a:ext cx="345638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 улице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692696"/>
            <a:ext cx="345638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Возле школы</a:t>
            </a:r>
            <a:endParaRPr lang="ru-RU" sz="4400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283968" y="5085184"/>
            <a:ext cx="3456384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 игровой площадке</a:t>
            </a:r>
            <a:endParaRPr lang="ru-RU" sz="4400" dirty="0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251520" y="3789040"/>
            <a:ext cx="288032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Дома </a:t>
            </a:r>
            <a:endParaRPr lang="ru-RU" sz="4400" dirty="0"/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395536" y="5085184"/>
            <a:ext cx="345638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 подъезде</a:t>
            </a:r>
            <a:endParaRPr lang="ru-RU" sz="4400" dirty="0"/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5508104" y="3933056"/>
            <a:ext cx="345638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 телефону</a:t>
            </a:r>
            <a:endParaRPr lang="ru-RU" sz="4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Если ты дома один…</a:t>
            </a:r>
            <a:endParaRPr lang="ru-RU" sz="5400" b="1" dirty="0"/>
          </a:p>
        </p:txBody>
      </p:sp>
      <p:pic>
        <p:nvPicPr>
          <p:cNvPr id="6" name="Содержимое 5" descr="4b334b88a4dcec934b62a5b92ed4bb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4038600" cy="3230880"/>
          </a:xfrm>
        </p:spPr>
      </p:pic>
      <p:pic>
        <p:nvPicPr>
          <p:cNvPr id="7" name="Содержимое 6" descr="9964209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276872"/>
            <a:ext cx="4788024" cy="3591018"/>
          </a:xfrm>
        </p:spPr>
      </p:pic>
      <p:sp>
        <p:nvSpPr>
          <p:cNvPr id="5" name="TextBox 4"/>
          <p:cNvSpPr txBox="1"/>
          <p:nvPr/>
        </p:nvSpPr>
        <p:spPr>
          <a:xfrm>
            <a:off x="500034" y="2500306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двери незнакомым людям открывать </a:t>
            </a:r>
            <a:r>
              <a:rPr lang="ru-RU" sz="7200" b="1" dirty="0" smtClean="0">
                <a:solidFill>
                  <a:srgbClr val="FF0000"/>
                </a:solidFill>
              </a:rPr>
              <a:t>НЕЛЬЗЯ</a:t>
            </a:r>
            <a:r>
              <a:rPr lang="ru-RU" sz="7200" dirty="0" smtClean="0"/>
              <a:t>!</a:t>
            </a:r>
            <a:endParaRPr lang="ru-RU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Если ты дома один…</a:t>
            </a:r>
            <a:endParaRPr lang="ru-RU" sz="5400" b="1" dirty="0"/>
          </a:p>
        </p:txBody>
      </p:sp>
      <p:pic>
        <p:nvPicPr>
          <p:cNvPr id="6" name="Содержимое 5" descr="4b334b88a4dcec934b62a5b92ed4bb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2472"/>
          <a:stretch>
            <a:fillRect/>
          </a:stretch>
        </p:blipFill>
        <p:spPr>
          <a:xfrm>
            <a:off x="285720" y="2143116"/>
            <a:ext cx="3943292" cy="3377599"/>
          </a:xfrm>
        </p:spPr>
      </p:pic>
      <p:pic>
        <p:nvPicPr>
          <p:cNvPr id="7" name="Содержимое 6" descr="996420975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284"/>
          <a:stretch>
            <a:fillRect/>
          </a:stretch>
        </p:blipFill>
        <p:spPr>
          <a:xfrm>
            <a:off x="4286248" y="2143116"/>
            <a:ext cx="4534010" cy="3388258"/>
          </a:xfrm>
        </p:spPr>
      </p:pic>
      <p:sp>
        <p:nvSpPr>
          <p:cNvPr id="5" name="TextBox 4"/>
          <p:cNvSpPr txBox="1"/>
          <p:nvPr/>
        </p:nvSpPr>
        <p:spPr>
          <a:xfrm>
            <a:off x="0" y="250030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сообщать свои данные незнакомым людям </a:t>
            </a:r>
            <a:r>
              <a:rPr lang="ru-RU" sz="7200" b="1" dirty="0" smtClean="0">
                <a:solidFill>
                  <a:srgbClr val="FF0000"/>
                </a:solidFill>
              </a:rPr>
              <a:t>НЕЛЬЗЯ</a:t>
            </a:r>
            <a:r>
              <a:rPr lang="ru-RU" sz="7200" dirty="0" smtClean="0"/>
              <a:t>!</a:t>
            </a:r>
            <a:endParaRPr lang="ru-RU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ПАМЯТКА</a:t>
            </a:r>
            <a:endParaRPr lang="ru-RU" sz="5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90974"/>
          </a:xfrm>
        </p:spPr>
        <p:txBody>
          <a:bodyPr>
            <a:normAutofit lnSpcReduction="10000"/>
          </a:bodyPr>
          <a:lstStyle/>
          <a:p>
            <a:pPr marL="801688" indent="-801688">
              <a:buNone/>
            </a:pPr>
            <a:r>
              <a:rPr lang="ru-RU" sz="4800" b="1" dirty="0" smtClean="0"/>
              <a:t>Если ты дома один…</a:t>
            </a:r>
          </a:p>
          <a:p>
            <a:pPr marL="801688" indent="-801688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НЕ</a:t>
            </a:r>
            <a:r>
              <a:rPr lang="ru-RU" sz="4800" dirty="0" smtClean="0"/>
              <a:t> открывай дверь незнакомым людям.</a:t>
            </a:r>
          </a:p>
          <a:p>
            <a:pPr marL="801688" indent="-801688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НЕ </a:t>
            </a:r>
            <a:r>
              <a:rPr lang="ru-RU" sz="4800" dirty="0" smtClean="0"/>
              <a:t>называй свой адрес, имя, когда придут взрослые.</a:t>
            </a:r>
          </a:p>
          <a:p>
            <a:pPr marL="801688" indent="-801688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НЕ </a:t>
            </a:r>
            <a:r>
              <a:rPr lang="ru-RU" sz="4800" dirty="0" smtClean="0"/>
              <a:t>разговаривай с незнакомыми людьми по телефону.</a:t>
            </a:r>
            <a:endParaRPr lang="ru-RU" sz="4800" dirty="0"/>
          </a:p>
        </p:txBody>
      </p:sp>
      <p:sp>
        <p:nvSpPr>
          <p:cNvPr id="8" name="Знак запрета 7">
            <a:hlinkClick r:id="rId2" action="ppaction://hlinksldjump"/>
          </p:cNvPr>
          <p:cNvSpPr/>
          <p:nvPr/>
        </p:nvSpPr>
        <p:spPr>
          <a:xfrm>
            <a:off x="7596336" y="5661248"/>
            <a:ext cx="1368152" cy="1196752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50106"/>
          </a:xfrm>
        </p:spPr>
        <p:txBody>
          <a:bodyPr>
            <a:normAutofit/>
          </a:bodyPr>
          <a:lstStyle/>
          <a:p>
            <a:r>
              <a:rPr lang="ru-RU" b="1" dirty="0" smtClean="0"/>
              <a:t>Если ты один в подъезде…</a:t>
            </a:r>
            <a:endParaRPr lang="ru-RU" b="1" dirty="0"/>
          </a:p>
        </p:txBody>
      </p:sp>
      <p:sp>
        <p:nvSpPr>
          <p:cNvPr id="5" name="Знак запрета 4">
            <a:hlinkClick r:id="rId3" action="ppaction://hlinksldjump"/>
          </p:cNvPr>
          <p:cNvSpPr/>
          <p:nvPr/>
        </p:nvSpPr>
        <p:spPr>
          <a:xfrm>
            <a:off x="7572396" y="5500702"/>
            <a:ext cx="1475656" cy="1296144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подъезд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62200" y="2147888"/>
            <a:ext cx="4419600" cy="3429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ПАМЯТКА</a:t>
            </a:r>
            <a:endParaRPr lang="ru-RU" sz="5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marL="801688" indent="-801688">
              <a:buNone/>
            </a:pPr>
            <a:r>
              <a:rPr lang="ru-RU" sz="4800" b="1" dirty="0" smtClean="0"/>
              <a:t>Если ты один в подъезде…</a:t>
            </a:r>
          </a:p>
          <a:p>
            <a:pPr marL="801688" indent="-801688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НЕ</a:t>
            </a:r>
            <a:r>
              <a:rPr lang="ru-RU" sz="4800" dirty="0" smtClean="0"/>
              <a:t> заходи в лифт с неизвестными людьми.</a:t>
            </a:r>
          </a:p>
          <a:p>
            <a:pPr marL="801688" indent="-801688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НЕ </a:t>
            </a:r>
            <a:r>
              <a:rPr lang="ru-RU" sz="4800" dirty="0" smtClean="0"/>
              <a:t>разговаривай с незнакомыми людьми.</a:t>
            </a:r>
            <a:endParaRPr lang="ru-RU" sz="4800" dirty="0"/>
          </a:p>
        </p:txBody>
      </p:sp>
      <p:sp>
        <p:nvSpPr>
          <p:cNvPr id="8" name="Знак запрета 7">
            <a:hlinkClick r:id="rId2" action="ppaction://hlinksldjump"/>
          </p:cNvPr>
          <p:cNvSpPr/>
          <p:nvPr/>
        </p:nvSpPr>
        <p:spPr>
          <a:xfrm>
            <a:off x="7129518" y="5104158"/>
            <a:ext cx="1800200" cy="1539552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Если ты потерялся…</a:t>
            </a:r>
            <a:endParaRPr lang="ru-RU" b="1" dirty="0"/>
          </a:p>
        </p:txBody>
      </p:sp>
      <p:sp>
        <p:nvSpPr>
          <p:cNvPr id="5" name="Знак запрета 4">
            <a:hlinkClick r:id="rId2" action="ppaction://hlinksldjump"/>
          </p:cNvPr>
          <p:cNvSpPr/>
          <p:nvPr/>
        </p:nvSpPr>
        <p:spPr>
          <a:xfrm>
            <a:off x="7092280" y="5085184"/>
            <a:ext cx="1800200" cy="1539552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0175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Оставайся на месте.</a:t>
            </a:r>
          </a:p>
          <a:p>
            <a:pPr algn="ctr"/>
            <a:r>
              <a:rPr lang="ru-RU" sz="5400" dirty="0" smtClean="0"/>
              <a:t>Обратись за помощью к полицейскому или служащему (продавцу, кассиру, билетеру, дежурному).</a:t>
            </a:r>
            <a:endParaRPr lang="ru-RU" sz="5400" dirty="0"/>
          </a:p>
        </p:txBody>
      </p:sp>
      <p:pic>
        <p:nvPicPr>
          <p:cNvPr id="9218" name="Picture 2" descr="piston: &amp;kcy;&amp;ocy;&amp;ncy;&amp;scy;&amp;pcy;&amp;iecy;&amp;kcy;&amp;tcy; &amp;pcy;&amp;ocy; &amp;tcy;&amp;iecy;&amp;mcy;&amp;iecy; &amp;ocy;&amp;pcy;&amp;acy;&amp;scy;&amp;ncy;&amp;ocy;&amp;scy;&amp;tcy;&amp;icy; &amp;vcy; &amp;dcy;&amp;ocy;&amp;mcy;&amp;ie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 cstate="print"/>
          <a:srcRect l="45333" t="56922" r="29334"/>
          <a:stretch>
            <a:fillRect/>
          </a:stretch>
        </p:blipFill>
        <p:spPr bwMode="auto">
          <a:xfrm>
            <a:off x="2555776" y="1556792"/>
            <a:ext cx="3744416" cy="477269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50106"/>
          </a:xfrm>
        </p:spPr>
        <p:txBody>
          <a:bodyPr>
            <a:normAutofit/>
          </a:bodyPr>
          <a:lstStyle/>
          <a:p>
            <a:r>
              <a:rPr lang="ru-RU" b="1" dirty="0" smtClean="0"/>
              <a:t>Если ты один на улице…</a:t>
            </a:r>
            <a:endParaRPr lang="ru-RU" b="1" dirty="0"/>
          </a:p>
        </p:txBody>
      </p:sp>
      <p:pic>
        <p:nvPicPr>
          <p:cNvPr id="6" name="красная шапоч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5224" y="1071546"/>
            <a:ext cx="4752528" cy="2673297"/>
          </a:xfrm>
          <a:prstGeom prst="rect">
            <a:avLst/>
          </a:prstGeom>
        </p:spPr>
      </p:pic>
      <p:pic>
        <p:nvPicPr>
          <p:cNvPr id="8" name="мертвая царевна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357818" y="1071546"/>
            <a:ext cx="3429024" cy="2660450"/>
          </a:xfrm>
          <a:prstGeom prst="rect">
            <a:avLst/>
          </a:prstGeom>
        </p:spPr>
      </p:pic>
      <p:pic>
        <p:nvPicPr>
          <p:cNvPr id="9" name="снежная королева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2699792" y="3933056"/>
            <a:ext cx="3635896" cy="2726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488" y="4286256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Сказка «Снежная королева»</a:t>
            </a:r>
            <a:endParaRPr lang="ru-RU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1428736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Сказка </a:t>
            </a:r>
          </a:p>
          <a:p>
            <a:pPr algn="ctr"/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«О мертвой царевне и семи богатырях»</a:t>
            </a:r>
            <a:endParaRPr lang="ru-RU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85861"/>
            <a:ext cx="48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Сказка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«Красная шапочка»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Оцени свою деятельность на уроке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ПАМЯТКА</a:t>
            </a:r>
            <a:endParaRPr lang="ru-RU" sz="5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233652"/>
          </a:xfrm>
        </p:spPr>
        <p:txBody>
          <a:bodyPr>
            <a:normAutofit fontScale="92500" lnSpcReduction="10000"/>
          </a:bodyPr>
          <a:lstStyle/>
          <a:p>
            <a:pPr marL="801688" indent="-801688">
              <a:buNone/>
            </a:pPr>
            <a:r>
              <a:rPr lang="ru-RU" sz="4800" b="1" dirty="0" smtClean="0"/>
              <a:t>Если ты один на улице…</a:t>
            </a:r>
          </a:p>
          <a:p>
            <a:pPr marL="801688" indent="-801688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НЕ</a:t>
            </a:r>
            <a:r>
              <a:rPr lang="ru-RU" sz="4800" dirty="0" smtClean="0"/>
              <a:t> разговаривай с незнакомыми людьми.</a:t>
            </a:r>
          </a:p>
          <a:p>
            <a:pPr marL="801688" indent="-801688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НЕ </a:t>
            </a:r>
            <a:r>
              <a:rPr lang="ru-RU" sz="4800" dirty="0" smtClean="0"/>
              <a:t>бери ничего у незнакомых людей.</a:t>
            </a:r>
          </a:p>
          <a:p>
            <a:pPr marL="801688" indent="-801688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НЕ </a:t>
            </a:r>
            <a:r>
              <a:rPr lang="ru-RU" sz="4800" dirty="0" smtClean="0"/>
              <a:t>садись с незнакомыми людьми в машину.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143512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indent="-801688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Сообщи родителям</a:t>
            </a:r>
            <a:r>
              <a:rPr lang="ru-RU" sz="4800" b="1" dirty="0" smtClean="0"/>
              <a:t>,</a:t>
            </a:r>
          </a:p>
          <a:p>
            <a:pPr marL="801688" indent="-801688" algn="ctr">
              <a:buNone/>
            </a:pPr>
            <a:r>
              <a:rPr lang="ru-RU" sz="4800" b="1" dirty="0" smtClean="0"/>
              <a:t>где ты будешь находиться!</a:t>
            </a:r>
            <a:endParaRPr lang="ru-RU" sz="4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Если тебя силой уводят…</a:t>
            </a:r>
            <a:endParaRPr lang="ru-RU" b="1" dirty="0"/>
          </a:p>
        </p:txBody>
      </p:sp>
      <p:pic>
        <p:nvPicPr>
          <p:cNvPr id="4" name="Содержимое 3" descr="104382983_large_462959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416823" cy="5241221"/>
          </a:xfrm>
        </p:spPr>
      </p:pic>
      <p:sp>
        <p:nvSpPr>
          <p:cNvPr id="5" name="TextBox 4"/>
          <p:cNvSpPr txBox="1"/>
          <p:nvPr/>
        </p:nvSpPr>
        <p:spPr>
          <a:xfrm>
            <a:off x="428596" y="228599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Помни, твоя цель </a:t>
            </a:r>
            <a:r>
              <a:rPr lang="ru-RU" sz="7200" dirty="0" smtClean="0">
                <a:solidFill>
                  <a:srgbClr val="FF0000"/>
                </a:solidFill>
              </a:rPr>
              <a:t>спастись</a:t>
            </a:r>
            <a:r>
              <a:rPr lang="ru-RU" sz="7200" dirty="0" smtClean="0"/>
              <a:t>!</a:t>
            </a:r>
            <a:endParaRPr lang="ru-RU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ПАМЯТКА</a:t>
            </a:r>
            <a:endParaRPr lang="ru-RU" sz="5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801688" indent="-801688">
              <a:buNone/>
            </a:pPr>
            <a:r>
              <a:rPr lang="ru-RU" sz="4800" b="1" dirty="0" smtClean="0"/>
              <a:t>Если тебя уводят силой…</a:t>
            </a:r>
          </a:p>
          <a:p>
            <a:pPr marL="801688" indent="-801688">
              <a:buNone/>
            </a:pPr>
            <a:endParaRPr lang="ru-RU" sz="4800" b="1" dirty="0" smtClean="0"/>
          </a:p>
          <a:p>
            <a:pPr marL="271463" indent="0" algn="ctr">
              <a:buNone/>
            </a:pPr>
            <a:r>
              <a:rPr lang="ru-RU" sz="6000" dirty="0" smtClean="0"/>
              <a:t>Кричи, вырывайся, привлекай внимание окружающих.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115616" y="-162699"/>
            <a:ext cx="6696744" cy="7109639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делать…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ты один дома. 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открывай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дверь незнакомым людям. 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говори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когда придут взрослые.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тебе звонят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сообщай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 адрес, имя. 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разговаривай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незнакомыми людьми. 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ты один на улице.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разговаривай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незнакомыми людьми.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ничего у незнакомых людей.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садись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незнакомым человеком в машину.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Сообщи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родителям, где ты будешь находиться.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ты один в подъезде.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заходи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лифт с незнакомыми людьми. 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разговаривай с незнакомыми людьми. 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тебя силой уводят.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Привлекай внимание окружающих: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кричи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вырывайся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зови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помощь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Задание для групп: составить правила безопасного поведения, если…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Группа Дом - ты дома один, а в дверь звонят.</a:t>
            </a:r>
          </a:p>
          <a:p>
            <a:r>
              <a:rPr lang="ru-RU" sz="3600" dirty="0" smtClean="0"/>
              <a:t>Группа Поиск - ты потерялся.</a:t>
            </a:r>
          </a:p>
          <a:p>
            <a:r>
              <a:rPr lang="ru-RU" sz="3600" dirty="0" smtClean="0"/>
              <a:t>Группа Телефон - ты дома один, а тебе позвонили по телефону неизвестные люди.</a:t>
            </a:r>
          </a:p>
          <a:p>
            <a:r>
              <a:rPr lang="ru-RU" sz="3600" dirty="0" smtClean="0"/>
              <a:t>Группа Подъезд - ты один в подъезде.</a:t>
            </a:r>
          </a:p>
          <a:p>
            <a:r>
              <a:rPr lang="ru-RU" sz="3600" dirty="0" smtClean="0"/>
              <a:t>Группа Улица - ты один на улице.</a:t>
            </a:r>
          </a:p>
          <a:p>
            <a:r>
              <a:rPr lang="ru-RU" sz="3600" dirty="0" smtClean="0"/>
              <a:t>Группа Помощь - тебя просят неизвестные люди чем-то им помочь.</a:t>
            </a:r>
          </a:p>
          <a:p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НАШИ ЦЕЛИ: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Узнаем основные правила безопасного поведения с незнакомцами.</a:t>
            </a:r>
          </a:p>
          <a:p>
            <a:r>
              <a:rPr lang="ru-RU" sz="4400" dirty="0" smtClean="0"/>
              <a:t>Научиться правильно себя вести при встрече с незнакомыми людьми.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-71470" y="908720"/>
            <a:ext cx="357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1470" y="3071810"/>
            <a:ext cx="357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Оцени свою деятельность на уроке.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0760" y="1500174"/>
            <a:ext cx="357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858280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1 вариант</a:t>
            </a:r>
          </a:p>
          <a:p>
            <a:r>
              <a:rPr lang="ru-RU" sz="3600" dirty="0" smtClean="0"/>
              <a:t>Приведите примеры ответов незнакомым людям, которые пытаются зайти к вам в квартиру, когда вы дома одни.</a:t>
            </a:r>
          </a:p>
          <a:p>
            <a:pPr>
              <a:buNone/>
            </a:pPr>
            <a:r>
              <a:rPr lang="ru-RU" sz="3600" b="1" dirty="0" smtClean="0"/>
              <a:t>2 вариант</a:t>
            </a:r>
          </a:p>
          <a:p>
            <a:r>
              <a:rPr lang="ru-RU" sz="3600" dirty="0" smtClean="0"/>
              <a:t>Приведите примеры ответов незнакомым людям, которые пытаются увести вас из школы.</a:t>
            </a: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366328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Спасибо за урок!</a:t>
            </a:r>
            <a:b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Берегите себя!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preview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600400" cy="3600400"/>
          </a:xfrm>
          <a:prstGeom prst="rect">
            <a:avLst/>
          </a:prstGeom>
        </p:spPr>
      </p:pic>
      <p:pic>
        <p:nvPicPr>
          <p:cNvPr id="5" name="Рисунок 4" descr="0_5d79d_3d38d52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2232248" cy="4095866"/>
          </a:xfrm>
          <a:prstGeom prst="rect">
            <a:avLst/>
          </a:prstGeom>
        </p:spPr>
      </p:pic>
      <p:pic>
        <p:nvPicPr>
          <p:cNvPr id="6" name="Рисунок 5" descr="1254162_p_218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077956"/>
            <a:ext cx="3779912" cy="4780044"/>
          </a:xfrm>
          <a:prstGeom prst="rect">
            <a:avLst/>
          </a:prstGeom>
        </p:spPr>
      </p:pic>
      <p:pic>
        <p:nvPicPr>
          <p:cNvPr id="7" name="Рисунок 6" descr="1299247727_chudovische-iz-multfilma-krasavica-i-chudovisch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4579" y="188640"/>
            <a:ext cx="3139421" cy="346592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preview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275856" cy="3275856"/>
          </a:xfrm>
          <a:prstGeom prst="rect">
            <a:avLst/>
          </a:prstGeom>
        </p:spPr>
      </p:pic>
      <p:pic>
        <p:nvPicPr>
          <p:cNvPr id="5" name="Рисунок 4" descr="0_5d79d_3d38d52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2065028" cy="3789040"/>
          </a:xfrm>
          <a:prstGeom prst="rect">
            <a:avLst/>
          </a:prstGeom>
        </p:spPr>
      </p:pic>
      <p:pic>
        <p:nvPicPr>
          <p:cNvPr id="6" name="Рисунок 5" descr="1254162_p_218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7744" y="3068960"/>
            <a:ext cx="2996256" cy="3789040"/>
          </a:xfrm>
          <a:prstGeom prst="rect">
            <a:avLst/>
          </a:prstGeom>
        </p:spPr>
      </p:pic>
      <p:pic>
        <p:nvPicPr>
          <p:cNvPr id="7" name="Рисунок 6" descr="1299247727_chudovische-iz-multfilma-krasavica-i-chudovisch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0"/>
            <a:ext cx="2771800" cy="30600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НЕЗНАКОМЦЫ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5d79d_3d38d52b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1512168" cy="2774619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540568" y="119675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НЕЗНАКОМЦЫ</a:t>
            </a:r>
          </a:p>
        </p:txBody>
      </p:sp>
      <p:pic>
        <p:nvPicPr>
          <p:cNvPr id="7" name="Рисунок 6" descr="1254162_p_218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2942829"/>
            <a:ext cx="3095997" cy="3915171"/>
          </a:xfrm>
          <a:prstGeom prst="rect">
            <a:avLst/>
          </a:prstGeom>
        </p:spPr>
      </p:pic>
      <p:pic>
        <p:nvPicPr>
          <p:cNvPr id="9" name="Рисунок 8" descr="1241029350_96f974b64c64.jpg"/>
          <p:cNvPicPr>
            <a:picLocks noChangeAspect="1"/>
          </p:cNvPicPr>
          <p:nvPr/>
        </p:nvPicPr>
        <p:blipFill>
          <a:blip r:embed="rId4" cstate="print"/>
          <a:srcRect t="13006" r="29278" b="12208"/>
          <a:stretch>
            <a:fillRect/>
          </a:stretch>
        </p:blipFill>
        <p:spPr>
          <a:xfrm>
            <a:off x="0" y="3374303"/>
            <a:ext cx="4392488" cy="348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175_9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763974"/>
            <a:ext cx="2344691" cy="3094026"/>
          </a:xfrm>
          <a:prstGeom prst="rect">
            <a:avLst/>
          </a:prstGeom>
        </p:spPr>
      </p:pic>
      <p:pic>
        <p:nvPicPr>
          <p:cNvPr id="10" name="Рисунок 9" descr="2de4afe9335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13" r="3549" b="4851"/>
          <a:stretch>
            <a:fillRect/>
          </a:stretch>
        </p:blipFill>
        <p:spPr>
          <a:xfrm>
            <a:off x="6372200" y="-56917"/>
            <a:ext cx="2771800" cy="374895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48478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ОПАСНЫЕ НЕЗНАКОМЦЫ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НАШИ ЦЕЛИ: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Узнаем ...</a:t>
            </a:r>
          </a:p>
          <a:p>
            <a:r>
              <a:rPr lang="ru-RU" sz="4400" dirty="0" smtClean="0"/>
              <a:t>Научимся ...</a:t>
            </a:r>
            <a:endParaRPr lang="ru-RU" sz="4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НАШИ ЦЕЛИ:</a:t>
            </a:r>
            <a:endParaRPr lang="ru-RU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000108"/>
            <a:ext cx="9144000" cy="300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Узнаем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основные правила безопасного поведения с незнакомцами.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786190"/>
            <a:ext cx="9144000" cy="285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Научимся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правильно себя вести при встрече с незнакомыми людьми.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60648"/>
            <a:ext cx="6696744" cy="64325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делать…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ты один дома.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__________ дверь незнакомым людям.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___________ когда придут взрослые.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тебе звонят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_______________ свой адрес, имя.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_______________ с незнакомыми людьми.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ты один на улице.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_______________ с незнакомыми людьми.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__________ ничего у незнакомых людей.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____________ с незнакомым человеком в машину.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_____________ родителям, где ты будешь находиться.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ты один в подъезде.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_________________ в лифт с незнакомыми людьми.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____ разговаривай с незнакомыми людьми.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тебя силой уводят.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Привлекай внимание окружающих: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 на помощь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706</Words>
  <Application>Microsoft Office PowerPoint</Application>
  <PresentationFormat>Экран (4:3)</PresentationFormat>
  <Paragraphs>123</Paragraphs>
  <Slides>28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Оцени свою деятельность на уроке</vt:lpstr>
      <vt:lpstr>Слайд 3</vt:lpstr>
      <vt:lpstr>НЕЗНАКОМЦЫ</vt:lpstr>
      <vt:lpstr>Слайд 5</vt:lpstr>
      <vt:lpstr>Слайд 6</vt:lpstr>
      <vt:lpstr>НАШИ ЦЕЛИ:</vt:lpstr>
      <vt:lpstr>НАШИ ЦЕЛИ:</vt:lpstr>
      <vt:lpstr>ПАМЯТКА Что делать… если ты один дома.  1. __________ дверь незнакомым людям.  2. ___________ когда придут взрослые. если тебе звонят.  1. _______________ свой адрес, имя.  2. _______________ с незнакомыми людьми.  если ты один на улице. 1. _______________ с незнакомыми людьми. 2. __________ ничего у незнакомых людей. 3. ____________ с незнакомым человеком в машину. 4. _____________ родителям, где ты будешь находиться. если ты один в подъезде. 1. _________________ в лифт с незнакомыми людьми.  2. ____ разговаривай с незнакомыми людьми.  если тебя силой уводят. 1. Привлекай внимание окружающих: _____, ______,  __________ на помощь </vt:lpstr>
      <vt:lpstr>НЕЗНАКОМЕЦ –  это тот, кого ты  не знаешь!</vt:lpstr>
      <vt:lpstr>Слайд 11</vt:lpstr>
      <vt:lpstr>Слайд 12</vt:lpstr>
      <vt:lpstr>Если ты дома один…</vt:lpstr>
      <vt:lpstr>Если ты дома один…</vt:lpstr>
      <vt:lpstr>ПАМЯТКА</vt:lpstr>
      <vt:lpstr>Если ты один в подъезде…</vt:lpstr>
      <vt:lpstr>ПАМЯТКА</vt:lpstr>
      <vt:lpstr>Если ты потерялся…</vt:lpstr>
      <vt:lpstr>Если ты один на улице…</vt:lpstr>
      <vt:lpstr>ПАМЯТКА</vt:lpstr>
      <vt:lpstr>Если тебя силой уводят…</vt:lpstr>
      <vt:lpstr>ПАМЯТКА</vt:lpstr>
      <vt:lpstr>Слайд 23</vt:lpstr>
      <vt:lpstr>Задание для групп: составить правила безопасного поведения, если…</vt:lpstr>
      <vt:lpstr>НАШИ ЦЕЛИ:</vt:lpstr>
      <vt:lpstr>Оцени свою деятельность на уроке.</vt:lpstr>
      <vt:lpstr>Домашнее задание:</vt:lpstr>
      <vt:lpstr>Спасибо за урок! Берегите себя!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НЕЗНАКОМЦЫ</dc:title>
  <dc:creator>Admin</dc:creator>
  <cp:lastModifiedBy>Admin</cp:lastModifiedBy>
  <cp:revision>64</cp:revision>
  <dcterms:created xsi:type="dcterms:W3CDTF">2015-02-12T02:10:27Z</dcterms:created>
  <dcterms:modified xsi:type="dcterms:W3CDTF">2015-02-17T20:25:57Z</dcterms:modified>
</cp:coreProperties>
</file>