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2540" autoAdjust="0"/>
  </p:normalViewPr>
  <p:slideViewPr>
    <p:cSldViewPr>
      <p:cViewPr>
        <p:scale>
          <a:sx n="75" d="100"/>
          <a:sy n="75" d="100"/>
        </p:scale>
        <p:origin x="-121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F980-E2E0-40AA-B190-3375C44B9BC2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48208D-5F5C-47B5-ABFC-48963FA8558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F980-E2E0-40AA-B190-3375C44B9BC2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208D-5F5C-47B5-ABFC-48963FA85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F980-E2E0-40AA-B190-3375C44B9BC2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208D-5F5C-47B5-ABFC-48963FA85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F0F980-E2E0-40AA-B190-3375C44B9BC2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848208D-5F5C-47B5-ABFC-48963FA8558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F980-E2E0-40AA-B190-3375C44B9BC2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208D-5F5C-47B5-ABFC-48963FA855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F980-E2E0-40AA-B190-3375C44B9BC2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208D-5F5C-47B5-ABFC-48963FA855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208D-5F5C-47B5-ABFC-48963FA855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F980-E2E0-40AA-B190-3375C44B9BC2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F980-E2E0-40AA-B190-3375C44B9BC2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208D-5F5C-47B5-ABFC-48963FA855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F980-E2E0-40AA-B190-3375C44B9BC2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208D-5F5C-47B5-ABFC-48963FA85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F0F980-E2E0-40AA-B190-3375C44B9BC2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48208D-5F5C-47B5-ABFC-48963FA855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F980-E2E0-40AA-B190-3375C44B9BC2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48208D-5F5C-47B5-ABFC-48963FA855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F0F980-E2E0-40AA-B190-3375C44B9BC2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848208D-5F5C-47B5-ABFC-48963FA8558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1%82%D0%BE%20%D1%81%D0%BE%D0%B7%D0%B4%D0%B0%D0%BB%20%D1%82%D0%B2%D0%BE%D1%80%D0%B8%D1%82%D0%B5%D0%BB%D1%8C%D0%BD%D1%8B%D0%B9%20%D0%BF%D0%B0%D0%B4%D0%B5%D0%B6&amp;img_url=http://school.xvatit.com/images/a/af/%D0%9F%D0%90%D0%947.jpg&amp;pos=1&amp;rpt=simage&amp;lr=10750&amp;noreask=1&amp;source=wi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psearch&amp;text=%D0%B2%D0%BE%D0%BF%D1%80%D0%BE%D1%81%D1%8B%20%D0%BF%D1%80%D0%BE%20%D1%82%D0%B2%D0%BE%D1%80%D0%B8%D1%82%D0%B5%D0%BB%D1%8C%D0%BD%D1%8B%D0%B9%20%D0%BF%D0%B0%D0%B4%D0%B5%D0%B6&amp;fp=0&amp;pos=14&amp;rpt=simage&amp;lr=10750&amp;uinfo=ww-1038-wh-461-fw-813-fh-448-pd-1&amp;img_url=http://ppt4web.ru/images/8/12363/310/img5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Подготовила ученица 4 « Б» класса гимназии г. Раменское </a:t>
            </a:r>
            <a:r>
              <a:rPr lang="ru-RU" dirty="0" err="1" smtClean="0"/>
              <a:t>Ветрук</a:t>
            </a:r>
            <a:r>
              <a:rPr lang="ru-RU" dirty="0" smtClean="0"/>
              <a:t> Екатерина.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Творительный падеж.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43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Жил на свете </a:t>
            </a:r>
            <a:r>
              <a:rPr lang="ru-RU" u="sng" dirty="0" smtClean="0"/>
              <a:t>Янок.</a:t>
            </a:r>
          </a:p>
          <a:p>
            <a:pPr algn="ctr"/>
            <a:r>
              <a:rPr lang="ru-RU" dirty="0" smtClean="0"/>
              <a:t>Был он не умен.</a:t>
            </a:r>
          </a:p>
          <a:p>
            <a:pPr algn="ctr"/>
            <a:r>
              <a:rPr lang="ru-RU" dirty="0" smtClean="0"/>
              <a:t>Если знать хотите –</a:t>
            </a:r>
          </a:p>
          <a:p>
            <a:pPr algn="ctr"/>
            <a:r>
              <a:rPr lang="ru-RU" dirty="0" smtClean="0"/>
              <a:t>Вот что делал он.</a:t>
            </a:r>
          </a:p>
          <a:p>
            <a:pPr algn="ctr"/>
            <a:r>
              <a:rPr lang="ru-RU" u="sng" dirty="0" smtClean="0"/>
              <a:t>Ситом </a:t>
            </a:r>
            <a:r>
              <a:rPr lang="ru-RU" dirty="0" smtClean="0"/>
              <a:t>черпал воду,</a:t>
            </a:r>
          </a:p>
          <a:p>
            <a:pPr algn="ctr"/>
            <a:r>
              <a:rPr lang="ru-RU" dirty="0" smtClean="0"/>
              <a:t> Птиц учил летать 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Кузнеца просил он </a:t>
            </a:r>
          </a:p>
          <a:p>
            <a:pPr algn="ctr"/>
            <a:r>
              <a:rPr lang="ru-RU" dirty="0" smtClean="0"/>
              <a:t>Кошку подковать.</a:t>
            </a:r>
          </a:p>
          <a:p>
            <a:pPr algn="ctr"/>
            <a:r>
              <a:rPr lang="ru-RU" u="sng" dirty="0" smtClean="0"/>
              <a:t>Комара</a:t>
            </a:r>
            <a:r>
              <a:rPr lang="ru-RU" dirty="0" smtClean="0"/>
              <a:t> увидев ,</a:t>
            </a:r>
          </a:p>
          <a:p>
            <a:pPr algn="ctr"/>
            <a:r>
              <a:rPr lang="ru-RU" dirty="0" smtClean="0"/>
              <a:t>Брался за </a:t>
            </a:r>
            <a:r>
              <a:rPr lang="ru-RU" u="sng" dirty="0" smtClean="0"/>
              <a:t>топор</a:t>
            </a:r>
            <a:r>
              <a:rPr lang="ru-RU" dirty="0" smtClean="0"/>
              <a:t>.</a:t>
            </a:r>
          </a:p>
          <a:p>
            <a:pPr algn="ctr"/>
            <a:r>
              <a:rPr lang="ru-RU" u="sng" dirty="0" smtClean="0"/>
              <a:t>В лес дрова </a:t>
            </a:r>
            <a:r>
              <a:rPr lang="ru-RU" dirty="0" smtClean="0"/>
              <a:t>носил он.</a:t>
            </a:r>
          </a:p>
          <a:p>
            <a:pPr algn="ctr"/>
            <a:r>
              <a:rPr lang="ru-RU" u="sng" dirty="0" smtClean="0"/>
              <a:t>А в квартиру</a:t>
            </a:r>
            <a:r>
              <a:rPr lang="ru-RU" dirty="0" smtClean="0"/>
              <a:t>-сор.</a:t>
            </a:r>
          </a:p>
          <a:p>
            <a:pPr algn="ctr"/>
            <a:r>
              <a:rPr lang="ru-RU" sz="4000" dirty="0" smtClean="0"/>
              <a:t>Определи падеж </a:t>
            </a:r>
            <a:r>
              <a:rPr lang="ru-RU" sz="4000" u="sng" dirty="0" smtClean="0"/>
              <a:t>подчеркнутых</a:t>
            </a:r>
            <a:r>
              <a:rPr lang="ru-RU" sz="4000" dirty="0" smtClean="0"/>
              <a:t> имен существительных.</a:t>
            </a:r>
            <a:endParaRPr lang="ru-RU" sz="4300" dirty="0" smtClean="0"/>
          </a:p>
          <a:p>
            <a:pPr algn="just"/>
            <a:endParaRPr lang="ru-RU" sz="43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подведем итоги!!!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477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Творительный падеж.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Предложный падеж.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10445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03244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25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ТВОРИ́ТЕЛЬНЫЙ</a:t>
            </a:r>
            <a:r>
              <a:rPr lang="ru-RU" dirty="0"/>
              <a:t> -</a:t>
            </a:r>
            <a:r>
              <a:rPr lang="ru-RU" dirty="0" err="1"/>
              <a:t>ая</a:t>
            </a:r>
            <a:r>
              <a:rPr lang="ru-RU" dirty="0"/>
              <a:t>, -</a:t>
            </a:r>
            <a:r>
              <a:rPr lang="ru-RU" dirty="0" err="1"/>
              <a:t>ое</a:t>
            </a:r>
            <a:r>
              <a:rPr lang="ru-RU" dirty="0"/>
              <a:t>. </a:t>
            </a:r>
          </a:p>
          <a:p>
            <a:r>
              <a:rPr lang="ru-RU" i="1" dirty="0"/>
              <a:t>◊</a:t>
            </a:r>
            <a:r>
              <a:rPr lang="ru-RU" dirty="0"/>
              <a:t> </a:t>
            </a:r>
            <a:r>
              <a:rPr lang="ru-RU" dirty="0" err="1"/>
              <a:t>Твори́тельный</a:t>
            </a:r>
            <a:r>
              <a:rPr lang="ru-RU" dirty="0"/>
              <a:t> падеж. </a:t>
            </a:r>
            <a:r>
              <a:rPr lang="ru-RU" i="1" dirty="0"/>
              <a:t>Грамм.</a:t>
            </a:r>
            <a:r>
              <a:rPr lang="ru-RU" dirty="0"/>
              <a:t> Косвенная падежная форма, выражающая значение субъекта действия, объекта, пространственные, </a:t>
            </a:r>
            <a:r>
              <a:rPr lang="ru-RU" dirty="0" err="1"/>
              <a:t>временны́е</a:t>
            </a:r>
            <a:r>
              <a:rPr lang="ru-RU" dirty="0"/>
              <a:t> отношения и т.п.; отвечает на вопросы: кем? чем? </a:t>
            </a:r>
            <a:r>
              <a:rPr lang="ru-RU" i="1" dirty="0"/>
              <a:t>Употребить слово в творительном падеже.</a:t>
            </a:r>
            <a:r>
              <a:rPr lang="ru-RU" dirty="0"/>
              <a:t> </a:t>
            </a:r>
            <a:r>
              <a:rPr lang="ru-RU" i="1" dirty="0"/>
              <a:t>Сочетаться с творительным падежом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Словарь С.А. Кузнецова.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Творительный падеж.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57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ordsland.ru/vms/img/12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12879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Запомни: вопросы к творительному падежу:  доволен (Кем? Чем?)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4232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717761"/>
              </p:ext>
            </p:extLst>
          </p:nvPr>
        </p:nvGraphicFramePr>
        <p:xfrm>
          <a:off x="1547664" y="1484784"/>
          <a:ext cx="6072336" cy="32295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68152"/>
                <a:gridCol w="1080120"/>
                <a:gridCol w="1296144"/>
                <a:gridCol w="2327920"/>
              </a:tblGrid>
              <a:tr h="792088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u="sng" dirty="0" smtClean="0"/>
                        <a:t>Творительный</a:t>
                      </a:r>
                      <a:r>
                        <a:rPr lang="ru-RU" sz="2400" u="sng" baseline="0" dirty="0" smtClean="0"/>
                        <a:t> падеж</a:t>
                      </a:r>
                      <a:r>
                        <a:rPr lang="ru-RU" sz="2400" baseline="0" dirty="0" smtClean="0"/>
                        <a:t>.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0078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Падежный</a:t>
                      </a:r>
                    </a:p>
                    <a:p>
                      <a:r>
                        <a:rPr lang="ru-RU" u="sng" dirty="0" smtClean="0"/>
                        <a:t>вопрос.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err="1" smtClean="0"/>
                        <a:t>Вспомг</a:t>
                      </a:r>
                      <a:r>
                        <a:rPr lang="ru-RU" dirty="0" smtClean="0"/>
                        <a:t>.</a:t>
                      </a:r>
                    </a:p>
                    <a:p>
                      <a:r>
                        <a:rPr lang="ru-RU" u="sng" dirty="0" smtClean="0"/>
                        <a:t>слово.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Предлоги.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/>
                        <a:t>Примеры.</a:t>
                      </a:r>
                      <a:endParaRPr lang="ru-RU" u="sng" dirty="0"/>
                    </a:p>
                  </a:txBody>
                  <a:tcPr/>
                </a:tc>
              </a:tr>
              <a:tr h="1500167"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/>
                        <a:t>Кем?</a:t>
                      </a:r>
                    </a:p>
                    <a:p>
                      <a:pPr algn="ctr"/>
                      <a:r>
                        <a:rPr lang="ru-RU" u="sng" dirty="0" smtClean="0"/>
                        <a:t>Чем?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Доволен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/>
                        <a:t>За,</a:t>
                      </a:r>
                      <a:r>
                        <a:rPr lang="ru-RU" u="sng" baseline="0" dirty="0" smtClean="0"/>
                        <a:t> перед</a:t>
                      </a:r>
                      <a:r>
                        <a:rPr lang="ru-RU" baseline="0" dirty="0" smtClean="0"/>
                        <a:t>, </a:t>
                      </a:r>
                      <a:r>
                        <a:rPr lang="ru-RU" u="sng" baseline="0" dirty="0" smtClean="0"/>
                        <a:t>над, с, под.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u="sng" dirty="0" smtClean="0"/>
                        <a:t>За лесом Т.п.</a:t>
                      </a:r>
                    </a:p>
                    <a:p>
                      <a:pPr algn="l"/>
                      <a:r>
                        <a:rPr lang="ru-RU" u="sng" dirty="0" smtClean="0"/>
                        <a:t>Росли</a:t>
                      </a:r>
                      <a:r>
                        <a:rPr lang="ru-RU" u="sng" baseline="0" dirty="0" smtClean="0"/>
                        <a:t> над рекой Т. п</a:t>
                      </a:r>
                    </a:p>
                    <a:p>
                      <a:pPr algn="l"/>
                      <a:r>
                        <a:rPr lang="ru-RU" u="sng" baseline="0" dirty="0" smtClean="0"/>
                        <a:t>Перед  домом Т.п.</a:t>
                      </a:r>
                    </a:p>
                    <a:p>
                      <a:pPr algn="l"/>
                      <a:r>
                        <a:rPr lang="ru-RU" u="sng" baseline="0" dirty="0" smtClean="0"/>
                        <a:t>Встретился с другом  Т.п.</a:t>
                      </a:r>
                    </a:p>
                    <a:p>
                      <a:pPr algn="l"/>
                      <a:r>
                        <a:rPr lang="ru-RU" u="sng" baseline="0" dirty="0" smtClean="0"/>
                        <a:t>Под окном Т.п.</a:t>
                      </a:r>
                      <a:endParaRPr lang="ru-RU" u="sn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9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</a:t>
            </a:r>
            <a:r>
              <a:rPr lang="ru-RU" dirty="0" err="1" smtClean="0"/>
              <a:t>падежов</a:t>
            </a:r>
            <a:r>
              <a:rPr lang="ru-RU" dirty="0"/>
              <a:t>.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7544" y="692696"/>
            <a:ext cx="6019800" cy="55626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 же в творительном падеже есть другое вспомогательное слово  горжусь  и предлоги   с, со, за, под, над, между, перед.</a:t>
            </a:r>
            <a:endParaRPr lang="ru-RU" dirty="0"/>
          </a:p>
        </p:txBody>
      </p:sp>
      <p:pic>
        <p:nvPicPr>
          <p:cNvPr id="2052" name="Picture 4" descr="http://caitclassa.ucoz.ru/padezhi-voprosy-predlo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43" y="764704"/>
            <a:ext cx="593236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Давай решим тест!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86" y="1556792"/>
            <a:ext cx="6336704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5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Какие вопросы в творительном падеже ты знаешь?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Какое вспомогательное слово в творительном падеже?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Какие предлоги творительного падежа ты знаешь?</a:t>
            </a:r>
          </a:p>
          <a:p>
            <a:pPr marL="514350" indent="-514350">
              <a:buAutoNum type="arabicPeriod"/>
            </a:pPr>
            <a:r>
              <a:rPr lang="ru-RU" dirty="0" smtClean="0"/>
              <a:t>А ещё какие?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Приведи примеры словосочетаний в творительном падеже.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Сможешь назвать ещё одно слово-помощник в творительном падеже?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Понравился тест?  </a:t>
            </a:r>
          </a:p>
          <a:p>
            <a:pPr marL="514350" indent="-514350">
              <a:buAutoNum type="arabicPeriod"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19200"/>
          </a:xfrm>
        </p:spPr>
        <p:txBody>
          <a:bodyPr/>
          <a:lstStyle/>
          <a:p>
            <a:pPr algn="ctr"/>
            <a:r>
              <a:rPr lang="ru-RU" dirty="0" smtClean="0"/>
              <a:t>Давайте проверим себя!</a:t>
            </a: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7596336" y="620688"/>
            <a:ext cx="576064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043608" y="620688"/>
            <a:ext cx="648072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1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Попробуй сделай сам!!!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32048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ppt4web.ru/images/8/12363/310/img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960440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93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/>
              <a:t>Иван родил девчонку велел тащить </a:t>
            </a:r>
            <a:r>
              <a:rPr lang="ru-RU" sz="2400" dirty="0" smtClean="0"/>
              <a:t>пеленку.</a:t>
            </a:r>
            <a:r>
              <a:rPr lang="ru-RU" sz="2400" dirty="0"/>
              <a:t>  </a:t>
            </a:r>
          </a:p>
          <a:p>
            <a:r>
              <a:rPr lang="ru-RU" sz="2400" dirty="0"/>
              <a:t>И Родила Дарья Ваньку Толстого, Пузатого. </a:t>
            </a:r>
          </a:p>
          <a:p>
            <a:r>
              <a:rPr lang="ru-RU" sz="2400" dirty="0"/>
              <a:t>Иван Родионович, дайте вашу трубку покурить.</a:t>
            </a:r>
          </a:p>
          <a:p>
            <a:r>
              <a:rPr lang="ru-RU" sz="2400" dirty="0"/>
              <a:t>Иван рубил дрова, Василиса таскала поленья.</a:t>
            </a:r>
          </a:p>
          <a:p>
            <a:r>
              <a:rPr lang="ru-RU" sz="2400" dirty="0"/>
              <a:t>Иван рубил дрова, Варвара топила печку.</a:t>
            </a:r>
          </a:p>
          <a:p>
            <a:r>
              <a:rPr lang="ru-RU" sz="2400" dirty="0"/>
              <a:t>Иван Рубил Дрова, Велел Тащить Пилу.</a:t>
            </a:r>
          </a:p>
          <a:p>
            <a:r>
              <a:rPr lang="ru-RU" sz="2400" dirty="0"/>
              <a:t>Имя родители дали: Винни </a:t>
            </a:r>
            <a:r>
              <a:rPr lang="ru-RU" sz="2400" dirty="0" err="1"/>
              <a:t>топтыжку</a:t>
            </a:r>
            <a:r>
              <a:rPr lang="ru-RU" sz="2400" dirty="0"/>
              <a:t> прозвали.</a:t>
            </a:r>
          </a:p>
          <a:p>
            <a:r>
              <a:rPr lang="ru-RU" sz="2400" dirty="0"/>
              <a:t>Имя Родители Дали — Винительным Творцом Предложили. </a:t>
            </a:r>
          </a:p>
          <a:p>
            <a:r>
              <a:rPr lang="ru-RU" sz="2400" dirty="0"/>
              <a:t>Иван, Родной, Дай Водицы — Тетя Просит. </a:t>
            </a:r>
          </a:p>
          <a:p>
            <a:r>
              <a:rPr lang="ru-RU" sz="2400" dirty="0"/>
              <a:t>Иван Романов Дал Вите Тетрадь Подержать.</a:t>
            </a:r>
          </a:p>
          <a:p>
            <a:r>
              <a:rPr lang="ru-RU" sz="2400" dirty="0"/>
              <a:t>Извините, Родители, Дайте Ванюше Таблеток Покушать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Считалочки которые помогут нам запомнить падежи.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91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258</TotalTime>
  <Words>310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Творительный падеж.</vt:lpstr>
      <vt:lpstr>Творительный падеж.</vt:lpstr>
      <vt:lpstr>Запомни: вопросы к творительному падежу:  доволен (Кем? Чем?)</vt:lpstr>
      <vt:lpstr>Презентация PowerPoint</vt:lpstr>
      <vt:lpstr>Схема падежов.</vt:lpstr>
      <vt:lpstr>Давай решим тест!</vt:lpstr>
      <vt:lpstr>Давайте проверим себя!</vt:lpstr>
      <vt:lpstr>Попробуй сделай сам!!!</vt:lpstr>
      <vt:lpstr>Считалочки которые помогут нам запомнить падежи. </vt:lpstr>
      <vt:lpstr>Давайте подведем итоги!!!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Творительный падеж.</dc:title>
  <dc:creator>катерина</dc:creator>
  <cp:lastModifiedBy>катерина</cp:lastModifiedBy>
  <cp:revision>23</cp:revision>
  <dcterms:created xsi:type="dcterms:W3CDTF">2013-12-13T20:08:42Z</dcterms:created>
  <dcterms:modified xsi:type="dcterms:W3CDTF">2013-12-16T08:44:47Z</dcterms:modified>
</cp:coreProperties>
</file>