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65" r:id="rId4"/>
    <p:sldId id="266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лана\Desktop\Все картинки\анимированные фоны\i (1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6386" name="Picture 2" descr="http://gamejulia.ru/images/i/zhivotnoe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132856"/>
            <a:ext cx="3600400" cy="27298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Светлана\Desktop\Все картинки\анимированные фоны\i (1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2530" name="Picture 2" descr="http://gamejulia.ru/images/i/zhivotnoe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2204864"/>
            <a:ext cx="2857500" cy="2352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Светлана\Desktop\Все картинки\анимированные фоны\i (1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9458" name="Picture 2" descr="http://gamejulia.ru/images/i/zhivotnoe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700808"/>
            <a:ext cx="4032448" cy="32971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Светлана\Desktop\Все картинки\анимированные фоны\i (1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6626" name="Picture 2" descr="http://gamejulia.ru/images/i/zhivotnoe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060848"/>
            <a:ext cx="3937620" cy="30243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Экран (4:3)</PresentationFormat>
  <Paragraphs>0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Светлана</dc:creator>
  <cp:lastModifiedBy>Светлана</cp:lastModifiedBy>
  <cp:revision>5</cp:revision>
  <dcterms:created xsi:type="dcterms:W3CDTF">2015-02-20T08:04:10Z</dcterms:created>
  <dcterms:modified xsi:type="dcterms:W3CDTF">2015-02-20T09:36:43Z</dcterms:modified>
</cp:coreProperties>
</file>