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6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7ACC-CA9B-4B93-9EA2-EA52C16021FD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0C2A-23AA-4BDA-94EE-0DA7A4A2C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49A96-BD9B-4283-817C-44F0CBAC6ABB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456BE-40AF-46C6-B494-A8840C98F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F6F9-EF16-4DBA-A1C3-AA61F259420D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36C3-0756-42A5-AB71-5006B3D59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D833-417D-4B2F-88DF-D5E6E1B4B5DF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5544-82BF-4430-BCDA-CE590C7C5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5A5-25DF-4F39-8763-B1BFCD6FCCE8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65EB-AFCC-4FAE-8C61-8243B374B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C63A6-0205-4C16-B91B-1ADB9AD839A9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F2E1-45ED-4D05-AC09-943413B02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F3E7-F559-4C7D-A4E7-8EB0D1F0647A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B946-E8F7-4B40-A27F-7018550AD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C761E-0CD4-485C-B7B7-D2B203244CAE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C36C4-2761-459C-894E-696B9E827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7DBB4-71DF-43F3-BFD8-0A7D28E70D9C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2DD03-9AFD-4D6B-BD04-66A5BFE52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6C10-9058-41CD-B961-82878665F9D8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22B7-703F-40D2-B040-58F17CDFD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DB96-E4B9-4FE3-94F8-F3C93363BC2D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3852C-2CCC-4C35-8AD3-2A5E1B36F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15900" cmpd="thickThin">
            <a:solidFill>
              <a:schemeClr val="bg2">
                <a:lumMod val="25000"/>
              </a:scheme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8" descr="69415893_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4727575"/>
            <a:ext cx="16573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66AA21-2CB9-412C-A824-33F7C8A465EF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6B40D0-37CB-4B68-A3AE-46B83E7A1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9" descr="69415901_09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4581525"/>
            <a:ext cx="13843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image" Target="../media/image12.jpg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image" Target="../media/image12.jpg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58363" y="2420888"/>
            <a:ext cx="6388587" cy="3238768"/>
            <a:chOff x="958363" y="2420888"/>
            <a:chExt cx="6388587" cy="3238768"/>
          </a:xfrm>
        </p:grpSpPr>
        <p:sp>
          <p:nvSpPr>
            <p:cNvPr id="3" name="TextBox 2"/>
            <p:cNvSpPr txBox="1"/>
            <p:nvPr/>
          </p:nvSpPr>
          <p:spPr>
            <a:xfrm>
              <a:off x="1547813" y="5013325"/>
              <a:ext cx="579913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Учитель: </a:t>
              </a:r>
              <a:r>
                <a:rPr lang="ru-RU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Овчинникова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Ольга Валерьевна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8363" y="2420888"/>
              <a:ext cx="6383479" cy="19389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latin typeface="Monotype Corsiva" pitchFamily="66" charset="0"/>
                </a:rPr>
                <a:t>Урок русского языка </a:t>
              </a:r>
            </a:p>
            <a:p>
              <a:pPr algn="ctr">
                <a:defRPr/>
              </a:pPr>
              <a:r>
                <a:rPr lang="ru-RU" sz="60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latin typeface="Monotype Corsiva" pitchFamily="66" charset="0"/>
                </a:rPr>
                <a:t>в 3 классе</a:t>
              </a:r>
              <a:endParaRPr lang="ru-RU" sz="6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12776"/>
            <a:ext cx="7204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Урожай, злаки, плоды</a:t>
            </a:r>
            <a:endParaRPr lang="ru-RU" sz="5400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2245110"/>
            <a:ext cx="23762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212232" y="2245110"/>
            <a:ext cx="200784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36096" y="2245110"/>
            <a:ext cx="23762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flipH="1">
            <a:off x="5041462" y="2843641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Имя существительное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77034" y="2843640"/>
            <a:ext cx="1953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Часть речи -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80631" y="3356992"/>
            <a:ext cx="215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Обозначает -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1462" y="3305306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Предмет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3827785"/>
            <a:ext cx="343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Отвечает на вопросы -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41462" y="3875193"/>
            <a:ext cx="87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Что?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04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95536" y="692696"/>
            <a:ext cx="72728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Части речи </a:t>
            </a:r>
            <a:r>
              <a:rPr lang="ru-RU" sz="5400" dirty="0" smtClean="0">
                <a:solidFill>
                  <a:srgbClr val="002060"/>
                </a:solidFill>
              </a:rPr>
              <a:t>– это общее значение всех слов?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00" l="100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22230"/>
            <a:ext cx="2952328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4944"/>
            <a:ext cx="2083668" cy="2264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9875" y="1052736"/>
            <a:ext cx="2143536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0" b="1" dirty="0" smtClean="0">
                <a:solidFill>
                  <a:srgbClr val="FF0000"/>
                </a:solidFill>
              </a:rPr>
              <a:t>?</a:t>
            </a:r>
            <a:endParaRPr lang="ru-RU" sz="2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281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Наша цель: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340768"/>
            <a:ext cx="754501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Узнать является ли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имя существительное и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другие части речи общим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значением для всех слов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09616"/>
            <a:ext cx="2083668" cy="226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82060"/>
              </p:ext>
            </p:extLst>
          </p:nvPr>
        </p:nvGraphicFramePr>
        <p:xfrm>
          <a:off x="611560" y="620688"/>
          <a:ext cx="6984777" cy="3339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3154"/>
                <a:gridCol w="1807114"/>
                <a:gridCol w="1461739"/>
                <a:gridCol w="1462770"/>
              </a:tblGrid>
              <a:tr h="86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Часть речи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Значение (обозначает)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Отвечает на вопросы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Пример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25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Имя существительное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25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Имя прилагательное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25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Глагол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3848" y="4509120"/>
            <a:ext cx="2335808" cy="17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98722"/>
              </p:ext>
            </p:extLst>
          </p:nvPr>
        </p:nvGraphicFramePr>
        <p:xfrm>
          <a:off x="611560" y="620688"/>
          <a:ext cx="6984777" cy="3808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3154"/>
                <a:gridCol w="1807114"/>
                <a:gridCol w="1461739"/>
                <a:gridCol w="1462770"/>
              </a:tblGrid>
              <a:tr h="86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Часть речи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Значение (обозначает)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Отвечает на вопросы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Пример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25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Имя существительное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предмет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Кто?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Что?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effectLst/>
                        </a:rPr>
                        <a:t>Яблоко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25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Имя прилагательное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признак предмета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Какой? Какая? Какое?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effectLst/>
                        </a:rPr>
                        <a:t>зеленое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25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Глагол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действие предмета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Что делает?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  <a:effectLst/>
                        </a:rPr>
                        <a:t>зреет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3848" y="4509120"/>
            <a:ext cx="2335808" cy="17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509120"/>
            <a:ext cx="52565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3429000"/>
            <a:ext cx="41764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492896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556792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6287" y="293822"/>
            <a:ext cx="2622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Знаю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61335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1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151701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4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7964" y="245311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3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6600" y="3493457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2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288" y="332656"/>
            <a:ext cx="7272585" cy="6093544"/>
            <a:chOff x="395288" y="332656"/>
            <a:chExt cx="7272585" cy="6093544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395288" y="333375"/>
              <a:ext cx="7272337" cy="609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Вы можете использовать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данное оформление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для создания своих презентаций,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но в своей презентации вы должны указать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источник шаблона: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Фокина Лидия Петровна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учитель начальных классов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МКОУ «СОШ ст. Евсино»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Искитимского</a:t>
              </a: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района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Новосибирской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268538" y="5013325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>
                  <a:latin typeface="Monotype Corsiva" pitchFamily="66" charset="0"/>
                </a:rPr>
                <a:t>Сайт: </a:t>
              </a:r>
              <a:r>
                <a:rPr lang="ru-RU" sz="2800" b="1" i="1">
                  <a:latin typeface="Monotype Corsiva" pitchFamily="66" charset="0"/>
                  <a:hlinkClick r:id="rId2"/>
                </a:rPr>
                <a:t>http://pedsovet.su/</a:t>
              </a:r>
              <a:r>
                <a:rPr lang="ru-RU" sz="2800"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5536" y="332656"/>
              <a:ext cx="7272337" cy="609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Вы можете использовать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данное оформление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для создания своих презентаций,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но в своей презентации вы должны указать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источник шаблона: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Фокина Лидия Петровна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учитель начальных классов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МКОУ «СОШ ст. Евсино»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Искитимского</a:t>
              </a:r>
              <a:r>
                <a:rPr lang="ru-RU" sz="2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района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Новосибирской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68786" y="5012606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 dirty="0">
                  <a:latin typeface="Monotype Corsiva" pitchFamily="66" charset="0"/>
                </a:rPr>
                <a:t>Сайт: </a:t>
              </a:r>
              <a:r>
                <a:rPr lang="ru-RU" sz="2800" b="1" i="1" dirty="0">
                  <a:latin typeface="Monotype Corsiva" pitchFamily="66" charset="0"/>
                  <a:hlinkClick r:id="rId2"/>
                </a:rPr>
                <a:t>http://pedsovet.su/</a:t>
              </a:r>
              <a:r>
                <a:rPr lang="ru-RU" sz="2800" dirty="0">
                  <a:latin typeface="Monotype Corsiva" pitchFamily="66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75138"/>
            <a:ext cx="3379812" cy="36727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00" l="100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410445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938" y="1196752"/>
            <a:ext cx="70918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Понять, что я не знаю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и самому найти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способ узнать.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2083668" cy="226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00" l="100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2448272" cy="2448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1196752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Зелёный, изумрудный, малахитовый, фисташковый, хаки.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3548" y="2125317"/>
            <a:ext cx="41969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endParaRPr lang="ru-RU" sz="8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0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00" l="100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2348880"/>
            <a:ext cx="3816424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" b="100000" l="49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98" y="2348880"/>
            <a:ext cx="273646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9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1924714" cy="1440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1259303" cy="1555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60862"/>
            <a:ext cx="1824203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66" l="3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89040"/>
            <a:ext cx="1630509" cy="12241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2966624"/>
            <a:ext cx="12961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злаки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5596" y="2981788"/>
            <a:ext cx="160367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фрукты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62564" y="2966624"/>
            <a:ext cx="15121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овощи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62549" y="2966624"/>
            <a:ext cx="12961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ягоды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9274" y="1916832"/>
            <a:ext cx="2672965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 л о д 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>
            <a:stCxn id="7" idx="0"/>
          </p:cNvCxnSpPr>
          <p:nvPr/>
        </p:nvCxnSpPr>
        <p:spPr>
          <a:xfrm flipV="1">
            <a:off x="3257435" y="2492896"/>
            <a:ext cx="801839" cy="4888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395756" y="2492896"/>
            <a:ext cx="22891" cy="4737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0"/>
          </p:cNvCxnSpPr>
          <p:nvPr/>
        </p:nvCxnSpPr>
        <p:spPr>
          <a:xfrm flipH="1" flipV="1">
            <a:off x="6732239" y="2492896"/>
            <a:ext cx="478382" cy="4737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624607" y="548680"/>
            <a:ext cx="273630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урожай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10" idx="0"/>
          </p:cNvCxnSpPr>
          <p:nvPr/>
        </p:nvCxnSpPr>
        <p:spPr>
          <a:xfrm flipH="1" flipV="1">
            <a:off x="4283968" y="1124744"/>
            <a:ext cx="1111789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0"/>
          </p:cNvCxnSpPr>
          <p:nvPr/>
        </p:nvCxnSpPr>
        <p:spPr>
          <a:xfrm flipV="1">
            <a:off x="1259632" y="1124744"/>
            <a:ext cx="2160240" cy="18418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991" y="92968"/>
            <a:ext cx="2335808" cy="17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696" y="1772816"/>
            <a:ext cx="654095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Лексическое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и общее значение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слов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3771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Тема урока: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752" y="404664"/>
            <a:ext cx="3600400" cy="270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3212976"/>
            <a:ext cx="47211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</a:rPr>
              <a:t>Ур</a:t>
            </a:r>
            <a:r>
              <a:rPr lang="ru-RU" sz="9600" b="1" dirty="0" smtClean="0">
                <a:solidFill>
                  <a:srgbClr val="FF0000"/>
                </a:solidFill>
              </a:rPr>
              <a:t>о</a:t>
            </a:r>
            <a:r>
              <a:rPr lang="ru-RU" sz="9600" b="1" dirty="0" smtClean="0">
                <a:solidFill>
                  <a:srgbClr val="00B050"/>
                </a:solidFill>
              </a:rPr>
              <a:t>жай</a:t>
            </a:r>
            <a:endParaRPr lang="ru-RU" sz="9600" b="1" dirty="0">
              <a:solidFill>
                <a:srgbClr val="00B05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436096" y="3462531"/>
            <a:ext cx="144016" cy="21602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0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9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1924714" cy="1440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1259303" cy="1555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60862"/>
            <a:ext cx="1824203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66" l="3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89040"/>
            <a:ext cx="1630509" cy="12241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2966624"/>
            <a:ext cx="12961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злаки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5596" y="2981788"/>
            <a:ext cx="160367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фрукты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62564" y="2966624"/>
            <a:ext cx="15121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овощи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62549" y="2966624"/>
            <a:ext cx="12961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ягоды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9274" y="1916832"/>
            <a:ext cx="2672965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 л о д 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>
            <a:stCxn id="7" idx="0"/>
          </p:cNvCxnSpPr>
          <p:nvPr/>
        </p:nvCxnSpPr>
        <p:spPr>
          <a:xfrm flipV="1">
            <a:off x="3257435" y="2492896"/>
            <a:ext cx="801839" cy="4888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395756" y="2492896"/>
            <a:ext cx="22891" cy="4737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0"/>
          </p:cNvCxnSpPr>
          <p:nvPr/>
        </p:nvCxnSpPr>
        <p:spPr>
          <a:xfrm flipH="1" flipV="1">
            <a:off x="6732239" y="2492896"/>
            <a:ext cx="478382" cy="4737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624607" y="548680"/>
            <a:ext cx="273630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урожай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10" idx="0"/>
          </p:cNvCxnSpPr>
          <p:nvPr/>
        </p:nvCxnSpPr>
        <p:spPr>
          <a:xfrm flipH="1" flipV="1">
            <a:off x="4283968" y="1124744"/>
            <a:ext cx="1111789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0"/>
          </p:cNvCxnSpPr>
          <p:nvPr/>
        </p:nvCxnSpPr>
        <p:spPr>
          <a:xfrm flipV="1">
            <a:off x="1259632" y="1124744"/>
            <a:ext cx="2160240" cy="18418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991" y="92968"/>
            <a:ext cx="2335808" cy="17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theme/theme1.xml><?xml version="1.0" encoding="utf-8"?>
<a:theme xmlns:a="http://schemas.openxmlformats.org/drawingml/2006/main" name="Фокина Л. П. Шаблон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5</Template>
  <TotalTime>104</TotalTime>
  <Words>240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Фокина Л. П. Шаблон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SVARG</dc:creator>
  <cp:lastModifiedBy>user</cp:lastModifiedBy>
  <cp:revision>11</cp:revision>
  <dcterms:created xsi:type="dcterms:W3CDTF">2013-09-17T16:56:17Z</dcterms:created>
  <dcterms:modified xsi:type="dcterms:W3CDTF">2014-08-13T09:04:27Z</dcterms:modified>
</cp:coreProperties>
</file>