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75EE-8A31-459F-BD19-9D8D8D53F2E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445E-EEDE-45D1-8A60-35A0D9A23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c2e4e8558275t[1].jpg"/>
          <p:cNvPicPr>
            <a:picLocks noChangeAspect="1"/>
          </p:cNvPicPr>
          <p:nvPr/>
        </p:nvPicPr>
        <p:blipFill>
          <a:blip r:embed="rId2" cstate="print">
            <a:lum bright="-1000" contrast="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2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495300" dist="2362200" dir="7200000" algn="ctr" rotWithShape="0">
              <a:schemeClr val="accent3">
                <a:lumMod val="60000"/>
                <a:lumOff val="40000"/>
                <a:alpha val="0"/>
              </a:schemeClr>
            </a:outerShdw>
          </a:effec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179512" y="188640"/>
            <a:ext cx="8784976" cy="6429420"/>
          </a:xfrm>
          <a:prstGeom prst="roundRect">
            <a:avLst/>
          </a:prstGeom>
          <a:gradFill>
            <a:gsLst>
              <a:gs pos="53000">
                <a:srgbClr val="CCCCFF">
                  <a:alpha val="78000"/>
                </a:srgb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57356" y="4786322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Автор: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Попова Алла Владимировна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МБОУ Гимназии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2" name="Волна 21"/>
          <p:cNvSpPr/>
          <p:nvPr/>
        </p:nvSpPr>
        <p:spPr>
          <a:xfrm>
            <a:off x="179512" y="2348880"/>
            <a:ext cx="8784976" cy="2292286"/>
          </a:xfrm>
          <a:prstGeom prst="wav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Arial Black" pitchFamily="34" charset="0"/>
              </a:rPr>
              <a:t>тренажёр</a:t>
            </a:r>
            <a:endParaRPr lang="ru-RU" sz="6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052736"/>
            <a:ext cx="91641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Склонение имён существительных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7740352" y="3284984"/>
            <a:ext cx="1008112" cy="72008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полынь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72 -0.55649 " pathEditMode="relative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фиалка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5434 -0.35695 " pathEditMode="relative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герань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34254 -0.5564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ячмень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44097 " pathEditMode="relative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рожь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5" name="Управляющая кнопка: в начало 14">
            <a:hlinkClick r:id="" action="ppaction://hlinkshowjump?jump=firstslide" highlightClick="1"/>
          </p:cNvPr>
          <p:cNvSpPr/>
          <p:nvPr/>
        </p:nvSpPr>
        <p:spPr>
          <a:xfrm>
            <a:off x="7596336" y="4005064"/>
            <a:ext cx="864096" cy="576064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54 -0.53542 " pathEditMode="relative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ромашка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33073 -0.34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василёк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4028 -0.440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сирень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645024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33473 -0.5564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тюльпан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4809 -0.451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роза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35052 -0.356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ирис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430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георгин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430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e4e8558275t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Овал 9"/>
          <p:cNvSpPr/>
          <p:nvPr/>
        </p:nvSpPr>
        <p:spPr>
          <a:xfrm>
            <a:off x="4427984" y="2924944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20072" y="350100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99992" y="4221088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3645024"/>
            <a:ext cx="4536504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лилия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720080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gerbera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57301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5434 -0.35695 " pathEditMode="relative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CF3F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66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10</cp:revision>
  <dcterms:created xsi:type="dcterms:W3CDTF">2012-01-31T16:13:50Z</dcterms:created>
  <dcterms:modified xsi:type="dcterms:W3CDTF">2014-04-04T08:58:35Z</dcterms:modified>
</cp:coreProperties>
</file>