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C63A5F-3B4D-4F35-9C4F-1A466F13B96A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4454EA-FEE1-4684-BE2F-3701A58AE8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связной\Desktop\сочи\0_c5998_c18ee416_orig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7595" cy="3183528"/>
          </a:xfrm>
          <a:prstGeom prst="rect">
            <a:avLst/>
          </a:prstGeom>
          <a:noFill/>
        </p:spPr>
      </p:pic>
      <p:pic>
        <p:nvPicPr>
          <p:cNvPr id="1030" name="Picture 6" descr="D:\сочи\1367975716_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5285" y="3314695"/>
            <a:ext cx="7068715" cy="354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4186238" cy="4411675"/>
          </a:xfrm>
        </p:spPr>
        <p:txBody>
          <a:bodyPr>
            <a:norm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ыстр… конькобежцу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мел… горнолыжника</a:t>
            </a:r>
          </a:p>
          <a:p>
            <a:r>
              <a:rPr lang="ru-RU" sz="2800" dirty="0" err="1"/>
              <a:t>п</a:t>
            </a:r>
            <a:r>
              <a:rPr lang="ru-RU" sz="2800" dirty="0" err="1" smtClean="0"/>
              <a:t>рекрасн</a:t>
            </a:r>
            <a:r>
              <a:rPr lang="ru-RU" sz="2800" dirty="0" smtClean="0"/>
              <a:t>… фигуристкой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 вынослив… лыжнике</a:t>
            </a:r>
          </a:p>
          <a:p>
            <a:r>
              <a:rPr lang="ru-RU" sz="2800" dirty="0" err="1"/>
              <a:t>о</a:t>
            </a:r>
            <a:r>
              <a:rPr lang="ru-RU" sz="2800" dirty="0" err="1" smtClean="0"/>
              <a:t>пытн</a:t>
            </a:r>
            <a:r>
              <a:rPr lang="ru-RU" sz="2800" dirty="0" smtClean="0"/>
              <a:t>…  хоккеисту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рудолюбив… спортсмена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29322" y="273050"/>
            <a:ext cx="2757478" cy="585311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C:\Users\связной\Desktop\сочи\21-4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321974" cy="2881316"/>
          </a:xfrm>
          <a:prstGeom prst="rect">
            <a:avLst/>
          </a:prstGeom>
          <a:noFill/>
        </p:spPr>
      </p:pic>
      <p:pic>
        <p:nvPicPr>
          <p:cNvPr id="6146" name="Picture 2" descr="C:\Users\связной\Desktop\сочи\18925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428869"/>
            <a:ext cx="8458200" cy="2357453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Правописание безударных падежных окончаний имен прилагательных.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4866" cy="4691063"/>
          </a:xfrm>
        </p:spPr>
        <p:txBody>
          <a:bodyPr>
            <a:noAutofit/>
          </a:bodyPr>
          <a:lstStyle/>
          <a:p>
            <a:r>
              <a:rPr lang="ru-RU" sz="2800" dirty="0"/>
              <a:t>б</a:t>
            </a:r>
            <a:r>
              <a:rPr lang="ru-RU" sz="2800" dirty="0" smtClean="0"/>
              <a:t>ыстрому  конькобежцу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мелого  горнолыжника</a:t>
            </a:r>
          </a:p>
          <a:p>
            <a:r>
              <a:rPr lang="ru-RU" sz="2800" dirty="0" smtClean="0"/>
              <a:t>прекрасной фигуристкой</a:t>
            </a:r>
          </a:p>
          <a:p>
            <a:r>
              <a:rPr lang="ru-RU" sz="2800" dirty="0" smtClean="0"/>
              <a:t>о выносливом лыжнике</a:t>
            </a:r>
          </a:p>
          <a:p>
            <a:r>
              <a:rPr lang="ru-RU" sz="2800" dirty="0" smtClean="0"/>
              <a:t>опытному  хоккеисту</a:t>
            </a:r>
          </a:p>
          <a:p>
            <a:r>
              <a:rPr lang="ru-RU" sz="2800" dirty="0" smtClean="0"/>
              <a:t>трудолюбивого спортсмена</a:t>
            </a:r>
          </a:p>
          <a:p>
            <a:endParaRPr lang="ru-RU" sz="2800" dirty="0"/>
          </a:p>
        </p:txBody>
      </p:sp>
      <p:pic>
        <p:nvPicPr>
          <p:cNvPr id="7170" name="Picture 2" descr="C:\Users\связной\Desktop\сочи\565177a897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614737" cy="2412837"/>
          </a:xfrm>
          <a:prstGeom prst="rect">
            <a:avLst/>
          </a:prstGeom>
          <a:noFill/>
        </p:spPr>
      </p:pic>
      <p:pic>
        <p:nvPicPr>
          <p:cNvPr id="1026" name="Picture 2" descr="C:\Users\связной\Desktop\сочи\000-dv162575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0522" y="3714752"/>
            <a:ext cx="37273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214422"/>
            <a:ext cx="4972056" cy="491174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Подбери антонимы</a:t>
            </a:r>
          </a:p>
          <a:p>
            <a:r>
              <a:rPr lang="ru-RU" sz="2800" b="1" dirty="0" smtClean="0"/>
              <a:t>к</a:t>
            </a:r>
            <a:r>
              <a:rPr lang="ru-RU" sz="2800" b="1" dirty="0" smtClean="0"/>
              <a:t> прилагательным.</a:t>
            </a:r>
          </a:p>
          <a:p>
            <a:endParaRPr lang="ru-RU" sz="2800" b="1" dirty="0" smtClean="0"/>
          </a:p>
          <a:p>
            <a:r>
              <a:rPr lang="ru-RU" sz="2800" dirty="0" smtClean="0"/>
              <a:t>ужасный  </a:t>
            </a:r>
            <a:r>
              <a:rPr lang="ru-RU" sz="2800" dirty="0" smtClean="0"/>
              <a:t>дворец</a:t>
            </a:r>
          </a:p>
          <a:p>
            <a:r>
              <a:rPr lang="ru-RU" sz="2800" dirty="0" smtClean="0"/>
              <a:t>плохая игра</a:t>
            </a:r>
          </a:p>
          <a:p>
            <a:r>
              <a:rPr lang="ru-RU" sz="2800" dirty="0" smtClean="0"/>
              <a:t>низкий результат</a:t>
            </a:r>
          </a:p>
          <a:p>
            <a:r>
              <a:rPr lang="ru-RU" sz="2800" dirty="0" smtClean="0"/>
              <a:t>далекая победа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6248" y="3643314"/>
            <a:ext cx="4857752" cy="2786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прекрасный  дворец  - Р.п.</a:t>
            </a:r>
          </a:p>
          <a:p>
            <a:r>
              <a:rPr lang="ru-RU" sz="2800" dirty="0" smtClean="0"/>
              <a:t>хорошая   игра  - Д.п.</a:t>
            </a:r>
          </a:p>
          <a:p>
            <a:r>
              <a:rPr lang="ru-RU" sz="2800" dirty="0" smtClean="0"/>
              <a:t>высокий  результат – Т.п.</a:t>
            </a:r>
          </a:p>
          <a:p>
            <a:r>
              <a:rPr lang="ru-RU" sz="2800" dirty="0" smtClean="0"/>
              <a:t>близкая  победа – П.п.</a:t>
            </a:r>
            <a:endParaRPr lang="ru-RU" sz="2800" dirty="0"/>
          </a:p>
        </p:txBody>
      </p:sp>
      <p:pic>
        <p:nvPicPr>
          <p:cNvPr id="2050" name="Picture 2" descr="C:\Users\связной\Desktop\сочи\c2ff9694c88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498398" cy="3000396"/>
          </a:xfrm>
          <a:prstGeom prst="rect">
            <a:avLst/>
          </a:prstGeom>
          <a:noFill/>
        </p:spPr>
      </p:pic>
      <p:pic>
        <p:nvPicPr>
          <p:cNvPr id="5" name="Picture 3" descr="D:\сочи\olimpiyskie-medali-sochi-2014_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143240" cy="1533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4614866" cy="4691063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рекрасного  дворца  - Р.п.</a:t>
            </a:r>
          </a:p>
          <a:p>
            <a:r>
              <a:rPr lang="ru-RU" sz="2800" dirty="0"/>
              <a:t>х</a:t>
            </a:r>
            <a:r>
              <a:rPr lang="ru-RU" sz="2800" dirty="0" smtClean="0"/>
              <a:t>орошей   игре  - Д.п.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ысоким  результатом – Т.п.</a:t>
            </a:r>
          </a:p>
          <a:p>
            <a:r>
              <a:rPr lang="ru-RU" sz="2800" dirty="0"/>
              <a:t>о</a:t>
            </a:r>
            <a:r>
              <a:rPr lang="ru-RU" sz="2800" dirty="0" smtClean="0"/>
              <a:t> близкой  победе – П.п.</a:t>
            </a:r>
          </a:p>
          <a:p>
            <a:endParaRPr lang="ru-RU" sz="2800" dirty="0"/>
          </a:p>
        </p:txBody>
      </p:sp>
      <p:pic>
        <p:nvPicPr>
          <p:cNvPr id="1026" name="Picture 2" descr="C:\Users\связной\Desktop\сочи\olimpnews-3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071942"/>
            <a:ext cx="4483818" cy="2346079"/>
          </a:xfrm>
          <a:prstGeom prst="rect">
            <a:avLst/>
          </a:prstGeom>
          <a:noFill/>
        </p:spPr>
      </p:pic>
      <p:pic>
        <p:nvPicPr>
          <p:cNvPr id="3074" name="Picture 2" descr="D:\сочи\000-dv162575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586159" cy="247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связной\Desktop\сочи\8099e34d7076caea43e469411f936c1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714887" cy="3135774"/>
          </a:xfrm>
          <a:prstGeom prst="rect">
            <a:avLst/>
          </a:prstGeom>
          <a:noFill/>
        </p:spPr>
      </p:pic>
      <p:pic>
        <p:nvPicPr>
          <p:cNvPr id="2050" name="Picture 2" descr="D:\сочи\KMO_088197_174284_1_t218_0423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4864335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</TotalTime>
  <Words>93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Правописание безударных падежных окончаний имен прилагательных.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12</cp:revision>
  <dcterms:created xsi:type="dcterms:W3CDTF">2014-03-08T19:53:29Z</dcterms:created>
  <dcterms:modified xsi:type="dcterms:W3CDTF">2014-03-08T21:50:09Z</dcterms:modified>
</cp:coreProperties>
</file>