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73" r:id="rId9"/>
    <p:sldId id="274" r:id="rId10"/>
    <p:sldId id="264" r:id="rId11"/>
    <p:sldId id="271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72;&#1089;&#1070;&#1075;\Desktop\&#1063;&#1058;&#1054;%20&#1052;&#1067;%20&#1047;&#1053;&#1040;&#1045;&#1052;%20&#1054;%20&#1052;&#1054;&#1057;&#1050;&#1042;&#1045;%201\kurant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61444"/>
          </a:xfrm>
        </p:spPr>
        <p:txBody>
          <a:bodyPr/>
          <a:lstStyle/>
          <a:p>
            <a:pPr algn="r"/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305800" cy="1981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МЫ ЗНАЕМ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МОСКВЕ?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Покровский собор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(Собор Василия Блаженного)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КрасЮг\Desktop\Храм Василия Блаженного днё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76863" cy="5443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Московский университет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КрасЮг\Pictures\m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5616624"/>
          </a:xfrm>
          <a:prstGeom prst="rect">
            <a:avLst/>
          </a:prstGeom>
          <a:noFill/>
        </p:spPr>
      </p:pic>
      <p:pic>
        <p:nvPicPr>
          <p:cNvPr id="5" name="Picture 3" descr="C:\Users\КрасЮг\Pictures\lomonosov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987008" cy="48245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Третьяковская галерея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КрасЮг\Desktop\Третьяковская галер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43000"/>
            <a:ext cx="8280920" cy="5715000"/>
          </a:xfrm>
          <a:prstGeom prst="rect">
            <a:avLst/>
          </a:prstGeom>
          <a:noFill/>
        </p:spPr>
      </p:pic>
      <p:pic>
        <p:nvPicPr>
          <p:cNvPr id="2050" name="Picture 2" descr="C:\Users\КрасЮг\Pictures\imagesCA6HF31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4205064" cy="52413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Московский зоопарк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КрасЮг\Desktop\Московский зооп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ВЫВОД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Столица – главный город страны.</a:t>
            </a:r>
          </a:p>
          <a:p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В Москве много интересных достопримечательностей.</a:t>
            </a:r>
            <a:endParaRPr lang="ru-RU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1328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Строительство деревянной Москвы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КрасЮг\Desktop\деревянная Москва 2рис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8911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Деревянная Москва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КрасЮг\Desktop\деревянная 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836712"/>
            <a:ext cx="8352927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717032"/>
            <a:ext cx="5868144" cy="2952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17 век Белокаменная Москва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КрасЮг\Desktop\белокаменная Москва 17 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2688" cy="4680520"/>
          </a:xfrm>
          <a:prstGeom prst="rect">
            <a:avLst/>
          </a:prstGeom>
          <a:noFill/>
        </p:spPr>
      </p:pic>
      <p:pic>
        <p:nvPicPr>
          <p:cNvPr id="1026" name="Picture 2" descr="C:\Users\КрасЮг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672408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19 век старая Москва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КрасЮг\Desktop\19 век Старая 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80919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Кремль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КрасЮг\Desktop\Крем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64896" cy="58276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Спасская башня Кремля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КрасЮг\Desktop\Спасская баш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836712"/>
            <a:ext cx="8352928" cy="55446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Куранты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КрасЮг\Pictures\NS_Moscow_Kuranty_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00800" cy="5616624"/>
          </a:xfrm>
          <a:prstGeom prst="rect">
            <a:avLst/>
          </a:prstGeom>
          <a:noFill/>
        </p:spPr>
      </p:pic>
      <p:pic>
        <p:nvPicPr>
          <p:cNvPr id="5" name="kur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Красная площадь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КрасЮг\Pictures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</TotalTime>
  <Words>45</Words>
  <Application>Microsoft Office PowerPoint</Application>
  <PresentationFormat>Экран (4:3)</PresentationFormat>
  <Paragraphs>17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ЧТО МЫ ЗНАЕМ  О МОСКВЕ?</vt:lpstr>
      <vt:lpstr>Строительство деревянной Москвы</vt:lpstr>
      <vt:lpstr>Деревянная Москва</vt:lpstr>
      <vt:lpstr>17 век Белокаменная Москва</vt:lpstr>
      <vt:lpstr>19 век старая Москва</vt:lpstr>
      <vt:lpstr>Кремль</vt:lpstr>
      <vt:lpstr>Спасская башня Кремля</vt:lpstr>
      <vt:lpstr>Куранты</vt:lpstr>
      <vt:lpstr>Красная площадь</vt:lpstr>
      <vt:lpstr>Покровский собор  (Собор Василия Блаженного)</vt:lpstr>
      <vt:lpstr>Московский университет</vt:lpstr>
      <vt:lpstr>Третьяковская галерея</vt:lpstr>
      <vt:lpstr>Московский зоопарк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 О МОСКВЕ?</dc:title>
  <dc:creator>КрасЮг</dc:creator>
  <cp:lastModifiedBy>Андрей</cp:lastModifiedBy>
  <cp:revision>24</cp:revision>
  <dcterms:created xsi:type="dcterms:W3CDTF">2011-09-25T20:01:09Z</dcterms:created>
  <dcterms:modified xsi:type="dcterms:W3CDTF">2013-09-26T18:07:53Z</dcterms:modified>
</cp:coreProperties>
</file>