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FBD68-0555-4B0C-B5F7-A45E9B880613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09F30-5196-47BB-83EF-723DCA972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A8878-B3D1-42C9-A245-5EC47CB5E6BB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41CE5-B267-465F-BF4A-9D6D66D9B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9129-57A7-4C3B-BFFA-06476E41270B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1122D-424A-438F-AC72-7A16C92F7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EE9C8-4499-4288-88A7-BDE2F00D4AAC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DA406-5395-4491-989B-8FE71BD81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1F84A-15A9-482D-A1D9-92A5DCED16DA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C62C9-269A-46DC-900F-FB85E09AF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02C33-0409-4CE7-ACC8-E8447A00E9C4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2DB34-3F45-449A-8934-E8298366A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AB39-43F8-409C-B6CB-F0058174F54D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20749-9A51-4E9E-A159-EDB424658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F24F0-E2D8-412C-823E-5D07E0A1A116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2DF73-7D68-4952-AE03-BBA1D1EBC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43C9E-7154-48A1-B8A4-0B58E8E6099C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8EA2F-D01D-4C66-B054-321CC511C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DEDDC-3430-41CD-900B-B6F7FEE1F2B7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5B951-1D25-458C-9D8E-688A9DC4C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9E8A3-3000-4F79-A880-D87425164652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4CE88-0954-40F2-A773-BC9377636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CE4A1A-9688-43A9-ADA1-BC00C9B4E520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05524F-4F4E-44DF-AA11-0AE85263B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411413" y="1052513"/>
            <a:ext cx="5832475" cy="2880543"/>
          </a:xfrm>
        </p:spPr>
        <p:txBody>
          <a:bodyPr/>
          <a:lstStyle/>
          <a:p>
            <a:r>
              <a:rPr lang="ru-RU" b="1" dirty="0" smtClean="0"/>
              <a:t>Тема: «Род имён существительных»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76672"/>
            <a:ext cx="5616624" cy="1156990"/>
          </a:xfrm>
        </p:spPr>
        <p:txBody>
          <a:bodyPr/>
          <a:lstStyle/>
          <a:p>
            <a:r>
              <a:rPr lang="ru-RU" dirty="0" smtClean="0"/>
              <a:t>Средний род </a:t>
            </a:r>
            <a:br>
              <a:rPr lang="ru-RU" dirty="0" smtClean="0"/>
            </a:br>
            <a:r>
              <a:rPr lang="ru-RU" dirty="0" smtClean="0"/>
              <a:t>оно моё</a:t>
            </a:r>
            <a:endParaRPr lang="ru-RU" dirty="0"/>
          </a:p>
        </p:txBody>
      </p:sp>
      <p:sp>
        <p:nvSpPr>
          <p:cNvPr id="4" name="Солнце 3"/>
          <p:cNvSpPr/>
          <p:nvPr/>
        </p:nvSpPr>
        <p:spPr>
          <a:xfrm>
            <a:off x="2843808" y="1700808"/>
            <a:ext cx="3500462" cy="3214710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4941168"/>
            <a:ext cx="3414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Это правило моё!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5661248"/>
            <a:ext cx="31267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р., ед. ч.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1146.jpg"/>
          <p:cNvPicPr>
            <a:picLocks noChangeAspect="1"/>
          </p:cNvPicPr>
          <p:nvPr/>
        </p:nvPicPr>
        <p:blipFill>
          <a:blip r:embed="rId2" cstate="print"/>
          <a:srcRect r="1661"/>
          <a:stretch>
            <a:fillRect/>
          </a:stretch>
        </p:blipFill>
        <p:spPr>
          <a:xfrm>
            <a:off x="467544" y="476672"/>
            <a:ext cx="2880320" cy="292895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403648" y="4797152"/>
            <a:ext cx="62865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Девочка</a:t>
            </a:r>
            <a:endParaRPr lang="ru-RU" sz="72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3563888" y="1268760"/>
            <a:ext cx="714380" cy="642942"/>
          </a:xfrm>
          <a:prstGeom prst="ellipse">
            <a:avLst/>
          </a:prstGeom>
          <a:solidFill>
            <a:srgbClr val="07C9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5505824" y="2410628"/>
            <a:ext cx="714380" cy="642942"/>
          </a:xfrm>
          <a:prstGeom prst="ellipse">
            <a:avLst/>
          </a:prstGeom>
          <a:solidFill>
            <a:srgbClr val="07C9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7006022" y="1410496"/>
            <a:ext cx="714380" cy="642942"/>
          </a:xfrm>
          <a:prstGeom prst="ellipse">
            <a:avLst/>
          </a:prstGeom>
          <a:solidFill>
            <a:srgbClr val="07C9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3576998" y="2696380"/>
            <a:ext cx="714380" cy="642942"/>
          </a:xfrm>
          <a:prstGeom prst="ellipse">
            <a:avLst/>
          </a:prstGeom>
          <a:solidFill>
            <a:srgbClr val="07C9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148634" y="1339058"/>
            <a:ext cx="714380" cy="642942"/>
          </a:xfrm>
          <a:prstGeom prst="ellipse">
            <a:avLst/>
          </a:prstGeom>
          <a:solidFill>
            <a:srgbClr val="07C9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648568" y="3410760"/>
            <a:ext cx="714380" cy="642942"/>
          </a:xfrm>
          <a:prstGeom prst="ellipse">
            <a:avLst/>
          </a:prstGeom>
          <a:solidFill>
            <a:srgbClr val="07C9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6863146" y="3267884"/>
            <a:ext cx="714380" cy="642942"/>
          </a:xfrm>
          <a:prstGeom prst="ellipse">
            <a:avLst/>
          </a:prstGeom>
          <a:solidFill>
            <a:srgbClr val="07C9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220072" y="1124744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077460" y="1196182"/>
            <a:ext cx="5261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577262" y="2124876"/>
            <a:ext cx="587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648436" y="248206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720006" y="3196446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934584" y="3053570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7648964" y="2482066"/>
            <a:ext cx="714380" cy="642942"/>
          </a:xfrm>
          <a:prstGeom prst="ellipse">
            <a:avLst/>
          </a:prstGeom>
          <a:solidFill>
            <a:srgbClr val="07C9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720402" y="2267752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619672" y="908720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Весёлая, игривая, красивая, здоровая</a:t>
            </a:r>
            <a:endParaRPr lang="ru-RU" sz="6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91680" y="3645024"/>
            <a:ext cx="60307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Весёлая девочка </a:t>
            </a:r>
          </a:p>
          <a:p>
            <a:pPr algn="ctr"/>
            <a:r>
              <a:rPr lang="ru-RU" sz="6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играет в мяч</a:t>
            </a:r>
            <a:endParaRPr lang="ru-RU" sz="6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54868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Молодость</a:t>
            </a:r>
          </a:p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доброта</a:t>
            </a:r>
          </a:p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деловой</a:t>
            </a:r>
          </a:p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друг</a:t>
            </a:r>
          </a:p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написать</a:t>
            </a:r>
          </a:p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Лондон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484784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он         мой</a:t>
            </a:r>
          </a:p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она       моя</a:t>
            </a:r>
          </a:p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оно        моё</a:t>
            </a:r>
          </a:p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твоё       свои</a:t>
            </a:r>
          </a:p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мною     вами 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476672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Местоимения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916832"/>
            <a:ext cx="75608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Лопата, газета, письмо, </a:t>
            </a:r>
          </a:p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Москва, заяц, ворона, </a:t>
            </a:r>
          </a:p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воробей.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48680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Здравствуй, мой любимый друг Оля! Я часто вспоминаю нашу встречу в вашем доме. Твой добрый мама угощала меня пирогами. А твоя умный папа учил меня играть в лото. Твоя милая дедушка рассказывал о своей молодости. Я полюбил Россию и русских людей за их доброту. Ваша Майкл.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71604" y="3071810"/>
          <a:ext cx="5643603" cy="861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201"/>
                <a:gridCol w="1976451"/>
                <a:gridCol w="1785951"/>
              </a:tblGrid>
              <a:tr h="861246">
                <a:tc>
                  <a:txBody>
                    <a:bodyPr/>
                    <a:lstStyle/>
                    <a:p>
                      <a:pPr algn="ctr"/>
                      <a:r>
                        <a:rPr lang="ru-RU" sz="3200" b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Он</a:t>
                      </a:r>
                      <a:r>
                        <a:rPr lang="ru-RU" sz="3200" b="1" cap="none" spc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3200" b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Она</a:t>
                      </a:r>
                      <a:r>
                        <a:rPr lang="ru-RU" sz="3200" b="1" cap="none" spc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3200" b="1" cap="none" spc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  <a:p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Оно</a:t>
                      </a:r>
                      <a:r>
                        <a:rPr lang="ru-RU" sz="3200" b="1" cap="none" spc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3200" b="1" cap="none" spc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  <a:p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71604" y="3929066"/>
          <a:ext cx="5643603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201"/>
                <a:gridCol w="1976451"/>
                <a:gridCol w="178595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друг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Оля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лото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папа</a:t>
                      </a:r>
                      <a:endParaRPr lang="ru-RU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мама</a:t>
                      </a:r>
                      <a:endParaRPr lang="ru-RU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дедушка</a:t>
                      </a:r>
                      <a:endParaRPr lang="ru-RU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молодость</a:t>
                      </a:r>
                      <a:endParaRPr lang="ru-RU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Майкл</a:t>
                      </a:r>
                      <a:endParaRPr lang="ru-RU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Россия</a:t>
                      </a:r>
                      <a:endParaRPr lang="ru-RU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дом</a:t>
                      </a:r>
                      <a:endParaRPr lang="ru-RU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доброта</a:t>
                      </a:r>
                      <a:endParaRPr lang="ru-RU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r>
              <a:rPr lang="ru-RU" dirty="0" smtClean="0"/>
              <a:t>Женский род запомню я и скажу: она моя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071934" y="1857364"/>
            <a:ext cx="1143008" cy="107157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357554" y="2928934"/>
            <a:ext cx="2500330" cy="2071702"/>
          </a:xfrm>
          <a:prstGeom prst="triangle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929190" y="3429000"/>
            <a:ext cx="500066" cy="4286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429256" y="3857628"/>
            <a:ext cx="428628" cy="1588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3714744" y="3429000"/>
            <a:ext cx="571504" cy="4286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>
            <a:off x="3286116" y="3857628"/>
            <a:ext cx="428628" cy="1588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644232" y="5214156"/>
            <a:ext cx="42862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215604" y="5214156"/>
            <a:ext cx="42862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857752" y="5429264"/>
            <a:ext cx="42862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>
            <a:off x="4000496" y="5429264"/>
            <a:ext cx="42862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555776" y="5589240"/>
            <a:ext cx="40315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Ж.р., ед. ч.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запомню род мужской и опять скажу: он мой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071934" y="1857364"/>
            <a:ext cx="1143008" cy="107157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643306" y="3000372"/>
            <a:ext cx="2143140" cy="2000264"/>
          </a:xfrm>
          <a:prstGeom prst="triangl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5322893" y="3463925"/>
            <a:ext cx="92869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3179753" y="3463925"/>
            <a:ext cx="92869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786446" y="3929066"/>
            <a:ext cx="42862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>
            <a:off x="3143240" y="3929066"/>
            <a:ext cx="50006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394199" y="5106999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3965571" y="5106999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929190" y="5643578"/>
            <a:ext cx="35719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>
            <a:off x="4143372" y="5643578"/>
            <a:ext cx="35719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627784" y="5589240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М.р., ед. ч.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172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Calibri</vt:lpstr>
      <vt:lpstr>Arial</vt:lpstr>
      <vt:lpstr>Тема Office</vt:lpstr>
      <vt:lpstr>Тема: «Род имён существительных»</vt:lpstr>
      <vt:lpstr>Слайд 2</vt:lpstr>
      <vt:lpstr>Слайд 3</vt:lpstr>
      <vt:lpstr>Слайд 4</vt:lpstr>
      <vt:lpstr>Слайд 5</vt:lpstr>
      <vt:lpstr>Слайд 6</vt:lpstr>
      <vt:lpstr>Слайд 7</vt:lpstr>
      <vt:lpstr>Женский род запомню я и скажу: она моя</vt:lpstr>
      <vt:lpstr>И запомню род мужской и опять скажу: он мой</vt:lpstr>
      <vt:lpstr>Средний род  оно моё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ASER</cp:lastModifiedBy>
  <cp:revision>6</cp:revision>
  <dcterms:created xsi:type="dcterms:W3CDTF">2011-08-02T23:19:04Z</dcterms:created>
  <dcterms:modified xsi:type="dcterms:W3CDTF">2014-03-31T16:00:14Z</dcterms:modified>
</cp:coreProperties>
</file>