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44A68-88F4-4300-A859-BAD473601F5B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4D426-111E-495D-9EFA-DCEB7D16F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A046-AD2E-4006-BA85-D33A7A95E3A7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D685-D1BB-472B-AFDE-79C868391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A046-AD2E-4006-BA85-D33A7A95E3A7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D685-D1BB-472B-AFDE-79C868391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A046-AD2E-4006-BA85-D33A7A95E3A7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D685-D1BB-472B-AFDE-79C868391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A046-AD2E-4006-BA85-D33A7A95E3A7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D685-D1BB-472B-AFDE-79C868391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A046-AD2E-4006-BA85-D33A7A95E3A7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D685-D1BB-472B-AFDE-79C868391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A046-AD2E-4006-BA85-D33A7A95E3A7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D685-D1BB-472B-AFDE-79C868391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A046-AD2E-4006-BA85-D33A7A95E3A7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D685-D1BB-472B-AFDE-79C868391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A046-AD2E-4006-BA85-D33A7A95E3A7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D685-D1BB-472B-AFDE-79C868391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A046-AD2E-4006-BA85-D33A7A95E3A7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D685-D1BB-472B-AFDE-79C868391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A046-AD2E-4006-BA85-D33A7A95E3A7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D685-D1BB-472B-AFDE-79C868391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A046-AD2E-4006-BA85-D33A7A95E3A7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39D685-D1BB-472B-AFDE-79C8683913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E8A046-AD2E-4006-BA85-D33A7A95E3A7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39D685-D1BB-472B-AFDE-79C8683913D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714356"/>
            <a:ext cx="7286676" cy="8429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Русская выхухоль</a:t>
            </a:r>
            <a:endParaRPr lang="ru-RU" dirty="0"/>
          </a:p>
        </p:txBody>
      </p:sp>
      <p:pic>
        <p:nvPicPr>
          <p:cNvPr id="4" name="Рисунок 3" descr="выхухол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1928802"/>
            <a:ext cx="4255217" cy="29289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3504" y="5072074"/>
            <a:ext cx="32896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Выполнила Фролова Н.Ю.</a:t>
            </a:r>
          </a:p>
          <a:p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читель начальных классов</a:t>
            </a:r>
          </a:p>
          <a:p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МБОУ СОШ №117 </a:t>
            </a:r>
          </a:p>
          <a:p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 Н.Новгород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600" dirty="0" smtClean="0">
                <a:solidFill>
                  <a:schemeClr val="bg2">
                    <a:lumMod val="25000"/>
                  </a:schemeClr>
                </a:solidFill>
              </a:rPr>
              <a:t>Спасибо за внимание!</a:t>
            </a:r>
            <a:endParaRPr lang="ru-RU" sz="5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Распространение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215370" cy="1428760"/>
          </a:xfrm>
        </p:spPr>
        <p:txBody>
          <a:bodyPr>
            <a:noAutofit/>
          </a:bodyPr>
          <a:lstStyle/>
          <a:p>
            <a:r>
              <a:rPr lang="ru-RU" sz="2400" dirty="0" smtClean="0"/>
              <a:t>Выхухоль — реликтовый вид, млекопитающее семейства кротовых отряда </a:t>
            </a:r>
            <a:r>
              <a:rPr lang="ru-RU" sz="2400" dirty="0" err="1" smtClean="0"/>
              <a:t>землеройкообразные</a:t>
            </a:r>
            <a:r>
              <a:rPr lang="ru-RU" sz="2400" dirty="0" smtClean="0"/>
              <a:t>.  В доисторические времена встречалась в Европе вплоть до Британских островов. </a:t>
            </a:r>
          </a:p>
        </p:txBody>
      </p:sp>
      <p:pic>
        <p:nvPicPr>
          <p:cNvPr id="4" name="Рисунок 3" descr="250px-Russian_Desman_are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3357562"/>
            <a:ext cx="3980732" cy="2643206"/>
          </a:xfrm>
          <a:prstGeom prst="rect">
            <a:avLst/>
          </a:prstGeom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357158" y="3286124"/>
            <a:ext cx="4643470" cy="335758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Современный естественный ареал имеет разорванный характер и в основном ограничен бассейнами  Днепра, 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Волги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Дона и Урала. Водится она также в Казахстане, на Украине, в Литве и Белоруссии             изредка.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/>
          <a:lstStyle/>
          <a:p>
            <a:pPr algn="ctr"/>
            <a:r>
              <a:rPr lang="ru-RU" dirty="0" smtClean="0"/>
              <a:t>Внешний вид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1935480"/>
            <a:ext cx="4286280" cy="327947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Русская выхухоль — небольшой зверек. Тело длиной 18—22 см, хвост — такой же, масса до 520 г.</a:t>
            </a:r>
          </a:p>
          <a:p>
            <a:r>
              <a:rPr lang="ru-RU" dirty="0" smtClean="0"/>
              <a:t>Пальцы до когтей объединены плавательной перепонкой.</a:t>
            </a:r>
          </a:p>
          <a:p>
            <a:r>
              <a:rPr lang="ru-RU" dirty="0" smtClean="0"/>
              <a:t>Нос хоботом.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57158" y="5072074"/>
            <a:ext cx="8429684" cy="157163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400" dirty="0"/>
              <a:t>Мех у выхухоли густой, бархатистый, очень </a:t>
            </a:r>
            <a:r>
              <a:rPr lang="ru-RU" sz="2400" dirty="0" smtClean="0"/>
              <a:t>прочный.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400" dirty="0"/>
              <a:t>Глаза рудиментарные, размером с булавочную головку. Выхухоли практически слепы, но обладают развитым обонянием и осязанием.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выхухоль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928802"/>
            <a:ext cx="3429024" cy="3041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714356"/>
            <a:ext cx="4686304" cy="653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Образ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58204" cy="328614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Выхухоль ведёт полуводный образ жизни. </a:t>
            </a:r>
          </a:p>
          <a:p>
            <a:r>
              <a:rPr lang="ru-RU" sz="2400" dirty="0" smtClean="0"/>
              <a:t>Наиболее благоприятны для обитания выхухоли замкнутые пойменные водоёмы.</a:t>
            </a:r>
          </a:p>
          <a:p>
            <a:r>
              <a:rPr lang="ru-RU" sz="2400" dirty="0" smtClean="0"/>
              <a:t>Большую часть года зверьки живут в норах. Выход открывается под водой.</a:t>
            </a:r>
          </a:p>
          <a:p>
            <a:r>
              <a:rPr lang="ru-RU" sz="2400" dirty="0" smtClean="0"/>
              <a:t>Летом выхухоли живут поодиночке, парами или семьями, а зимой в одной норе могут жить до 12—13 зверьков разного пола и возраста. </a:t>
            </a:r>
            <a:endParaRPr lang="ru-RU" sz="2400" dirty="0"/>
          </a:p>
        </p:txBody>
      </p:sp>
      <p:pic>
        <p:nvPicPr>
          <p:cNvPr id="4" name="Рисунок 3" descr="нор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857760"/>
            <a:ext cx="4000528" cy="1771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571480"/>
            <a:ext cx="285752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Питание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5072066" cy="4214842"/>
          </a:xfrm>
        </p:spPr>
        <p:txBody>
          <a:bodyPr>
            <a:noAutofit/>
          </a:bodyPr>
          <a:lstStyle/>
          <a:p>
            <a:r>
              <a:rPr lang="ru-RU" sz="2200" dirty="0" smtClean="0"/>
              <a:t>Выхухоли нуждаются в большом количестве пищи. Взрослое млекопитающее за одни сутки способно съесть количество пищи равное ее весу. </a:t>
            </a:r>
          </a:p>
          <a:p>
            <a:r>
              <a:rPr lang="ru-RU" sz="2200" dirty="0" smtClean="0"/>
              <a:t>В летний период выхухоль употребляет в пищу в основном только донную живность, к которой относятся личинки жука-радужницы, пиявки, брюхоногие моллюски, личинки ручейников</a:t>
            </a:r>
            <a:r>
              <a:rPr lang="ru-RU" sz="2400" dirty="0" smtClean="0"/>
              <a:t>. </a:t>
            </a:r>
          </a:p>
        </p:txBody>
      </p:sp>
      <p:pic>
        <p:nvPicPr>
          <p:cNvPr id="4" name="Рисунок 3" descr="выхухоль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1785926"/>
            <a:ext cx="4087775" cy="2714644"/>
          </a:xfrm>
          <a:prstGeom prst="rect">
            <a:avLst/>
          </a:prstGeom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0" y="5072074"/>
            <a:ext cx="8858312" cy="92869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 время зимних месяцев к этому корму добавляются еще разнообразные растительные корма, и даже мелкая рыба.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785794"/>
            <a:ext cx="4114800" cy="653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Размножение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2493652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Половая зрелость наступает в возрасте 10—11 месяцев.</a:t>
            </a:r>
          </a:p>
          <a:p>
            <a:r>
              <a:rPr lang="ru-RU" sz="2400" dirty="0" smtClean="0"/>
              <a:t>У самки рождается от 1 до 5 детёнышей, слепых, голых и беспомощных. Масса новорождённого 2—3,3 г.</a:t>
            </a:r>
          </a:p>
          <a:p>
            <a:r>
              <a:rPr lang="ru-RU" sz="2400" dirty="0" smtClean="0"/>
              <a:t>В месячном возрасте детёныши начинают кормиться взрослой пищей; в 4—5 месяцев становятся самостоятельными.</a:t>
            </a:r>
            <a:endParaRPr lang="ru-RU" sz="2400" dirty="0"/>
          </a:p>
        </p:txBody>
      </p:sp>
      <p:pic>
        <p:nvPicPr>
          <p:cNvPr id="4" name="Рисунок 3" descr="выхухоль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4000504"/>
            <a:ext cx="4071966" cy="26511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714356"/>
            <a:ext cx="3686172" cy="5817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Численность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2500330"/>
          </a:xfrm>
        </p:spPr>
        <p:txBody>
          <a:bodyPr>
            <a:noAutofit/>
          </a:bodyPr>
          <a:lstStyle/>
          <a:p>
            <a:r>
              <a:rPr lang="ru-RU" sz="2200" dirty="0" smtClean="0"/>
              <a:t>В начале 90-х гг. численность выхухолей на территории России была около 40 000 особей.</a:t>
            </a:r>
          </a:p>
          <a:p>
            <a:r>
              <a:rPr lang="ru-RU" sz="2200" dirty="0" smtClean="0"/>
              <a:t>Сейчас численность вида в России составляет около    35 000 особей, сосредоточенных в основном в бассейнах Волги — 20 000 зверьков, и Дона — </a:t>
            </a:r>
            <a:r>
              <a:rPr lang="ru-RU" sz="2200" dirty="0" smtClean="0"/>
              <a:t>10 </a:t>
            </a:r>
            <a:r>
              <a:rPr lang="ru-RU" sz="2200" dirty="0" smtClean="0"/>
              <a:t>000 зверьков.</a:t>
            </a:r>
            <a:endParaRPr lang="ru-RU" sz="2200" dirty="0"/>
          </a:p>
        </p:txBody>
      </p:sp>
      <p:pic>
        <p:nvPicPr>
          <p:cNvPr id="4" name="Рисунок 3" descr="выхухоль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643314"/>
            <a:ext cx="4433811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Хозяйственное значение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2071702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В прошлом выхухоль являлась ценным промысловым видом. До третьей четверти </a:t>
            </a:r>
            <a:r>
              <a:rPr lang="en-US" sz="2400" dirty="0" smtClean="0"/>
              <a:t>XVII </a:t>
            </a:r>
            <a:r>
              <a:rPr lang="ru-RU" sz="2400" dirty="0" smtClean="0"/>
              <a:t>века её добывали исключительно из-за мускусного запаха. </a:t>
            </a:r>
          </a:p>
          <a:p>
            <a:r>
              <a:rPr lang="ru-RU" sz="2400" dirty="0" smtClean="0"/>
              <a:t> Только позднее выхухолей стали добывать ради меха, причём он ценился выше бобрового.</a:t>
            </a:r>
            <a:endParaRPr lang="ru-RU" sz="2400" dirty="0"/>
          </a:p>
        </p:txBody>
      </p:sp>
      <p:pic>
        <p:nvPicPr>
          <p:cNvPr id="4" name="Рисунок 3" descr="выхухоль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3500438"/>
            <a:ext cx="4214842" cy="315706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714356"/>
            <a:ext cx="447199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Меры охраны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278608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Выхухоль — редкий вид, занесённый в Красную книгу России.</a:t>
            </a:r>
          </a:p>
          <a:p>
            <a:r>
              <a:rPr lang="ru-RU" dirty="0" smtClean="0"/>
              <a:t>Запрет на добычу выхухоли был объявлен с 1957 года.</a:t>
            </a:r>
          </a:p>
          <a:p>
            <a:r>
              <a:rPr lang="ru-RU" dirty="0" smtClean="0"/>
              <a:t>С 1929 по 1999 годы было расселено более 10 000 особей.</a:t>
            </a:r>
          </a:p>
          <a:p>
            <a:r>
              <a:rPr lang="ru-RU" dirty="0" smtClean="0"/>
              <a:t>Были созданы 4 заповедника и 80 заказников федерального и местного значения, где сосредоточено более 30 % от общего числа животных.</a:t>
            </a:r>
            <a:endParaRPr lang="ru-RU" dirty="0"/>
          </a:p>
        </p:txBody>
      </p:sp>
      <p:pic>
        <p:nvPicPr>
          <p:cNvPr id="4" name="Рисунок 3" descr="1_Rubel_Russischer_Desma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286256"/>
            <a:ext cx="1905000" cy="1895475"/>
          </a:xfrm>
          <a:prstGeom prst="rect">
            <a:avLst/>
          </a:prstGeom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2643174" y="4357694"/>
            <a:ext cx="6357982" cy="135732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400" dirty="0" smtClean="0"/>
              <a:t>Монета </a:t>
            </a:r>
            <a:r>
              <a:rPr lang="ru-RU" sz="2400" dirty="0"/>
              <a:t>Банка России — Серия: «Красная книга</a:t>
            </a:r>
            <a:r>
              <a:rPr lang="ru-RU" sz="2400" dirty="0" smtClean="0"/>
              <a:t>»</a:t>
            </a:r>
            <a:r>
              <a:rPr lang="ru-RU" sz="2400" dirty="0"/>
              <a:t> , серебро, 1 рубль, 2000 год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</TotalTime>
  <Words>213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Русская выхухоль</vt:lpstr>
      <vt:lpstr>Распространение</vt:lpstr>
      <vt:lpstr>Внешний вид</vt:lpstr>
      <vt:lpstr>Образ жизни</vt:lpstr>
      <vt:lpstr>Питание</vt:lpstr>
      <vt:lpstr>Размножение</vt:lpstr>
      <vt:lpstr>Численность</vt:lpstr>
      <vt:lpstr>Хозяйственное значение</vt:lpstr>
      <vt:lpstr>Меры охраны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Выхухоль</dc:title>
  <dc:creator>Андрей</dc:creator>
  <cp:lastModifiedBy>Андрей</cp:lastModifiedBy>
  <cp:revision>22</cp:revision>
  <dcterms:created xsi:type="dcterms:W3CDTF">2014-09-30T17:41:38Z</dcterms:created>
  <dcterms:modified xsi:type="dcterms:W3CDTF">2015-02-23T04:59:12Z</dcterms:modified>
</cp:coreProperties>
</file>