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57" r:id="rId8"/>
    <p:sldId id="267" r:id="rId9"/>
    <p:sldId id="271" r:id="rId10"/>
    <p:sldId id="272" r:id="rId11"/>
    <p:sldId id="275" r:id="rId12"/>
    <p:sldId id="278" r:id="rId13"/>
    <p:sldId id="281" r:id="rId14"/>
    <p:sldId id="282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F206-1DE9-41B5-B496-6EBEBD56383F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7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5805/milkamilkina.1bb/0_9f607_406f25c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s-vyazma.ru/wp-content/uploads/2012/04/2408927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diy.ru/media/thumbnails/8c/81/8c81f06271177005c9e38b9858a19f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28919" cy="2571769"/>
          </a:xfrm>
          <a:prstGeom prst="rect">
            <a:avLst/>
          </a:prstGeom>
          <a:noFill/>
        </p:spPr>
      </p:pic>
      <p:pic>
        <p:nvPicPr>
          <p:cNvPr id="5" name="Picture 4" descr="http://img15.nnm.ru/8/f/6/2/a/cb13e09900c1dc31890206125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3048000" cy="2286001"/>
          </a:xfrm>
          <a:prstGeom prst="rect">
            <a:avLst/>
          </a:prstGeom>
          <a:noFill/>
        </p:spPr>
      </p:pic>
      <p:pic>
        <p:nvPicPr>
          <p:cNvPr id="29704" name="Picture 8" descr="http://www.molomo.ru/img/water-melon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9263" y="2357430"/>
            <a:ext cx="2934737" cy="2143140"/>
          </a:xfrm>
          <a:prstGeom prst="rect">
            <a:avLst/>
          </a:prstGeom>
          <a:noFill/>
        </p:spPr>
      </p:pic>
      <p:pic>
        <p:nvPicPr>
          <p:cNvPr id="29706" name="Picture 10" descr="http://fruitarian.ru/wp-content/uploads/2012/05/mini_arbuzi_35-512x3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0"/>
            <a:ext cx="2976547" cy="2232411"/>
          </a:xfrm>
          <a:prstGeom prst="rect">
            <a:avLst/>
          </a:prstGeom>
          <a:noFill/>
        </p:spPr>
      </p:pic>
      <p:pic>
        <p:nvPicPr>
          <p:cNvPr id="29708" name="Picture 12" descr="http://i1.i.ua/prikol/pic/6/6/143766_1441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54148"/>
            <a:ext cx="3071802" cy="2303852"/>
          </a:xfrm>
          <a:prstGeom prst="rect">
            <a:avLst/>
          </a:prstGeom>
          <a:noFill/>
        </p:spPr>
      </p:pic>
      <p:pic>
        <p:nvPicPr>
          <p:cNvPr id="29710" name="Picture 14" descr="http://www.topnews.ru/upload/photo/ca05e715/f85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2500306"/>
            <a:ext cx="2428892" cy="2143140"/>
          </a:xfrm>
          <a:prstGeom prst="rect">
            <a:avLst/>
          </a:prstGeom>
          <a:noFill/>
        </p:spPr>
      </p:pic>
      <p:pic>
        <p:nvPicPr>
          <p:cNvPr id="29714" name="Picture 18" descr="http://www.iloveua.org/data/editor/Image/0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643182"/>
            <a:ext cx="2500330" cy="1878727"/>
          </a:xfrm>
          <a:prstGeom prst="rect">
            <a:avLst/>
          </a:prstGeom>
          <a:noFill/>
        </p:spPr>
      </p:pic>
      <p:pic>
        <p:nvPicPr>
          <p:cNvPr id="29716" name="Picture 20" descr="http://www.birgun.net/actuel/133009807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7101" y="4618839"/>
            <a:ext cx="2476899" cy="2239161"/>
          </a:xfrm>
          <a:prstGeom prst="rect">
            <a:avLst/>
          </a:prstGeom>
          <a:noFill/>
        </p:spPr>
      </p:pic>
      <p:pic>
        <p:nvPicPr>
          <p:cNvPr id="29720" name="Picture 24" descr="http://udaff.com/image/12/0/12006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4705545"/>
            <a:ext cx="3240243" cy="215245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s-vyazma.ru/wp-content/uploads/2012/04/2408927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im4-tub-ru.yandex.net/i?id=394369902-4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86082" cy="3357586"/>
          </a:xfrm>
          <a:prstGeom prst="rect">
            <a:avLst/>
          </a:prstGeom>
          <a:noFill/>
        </p:spPr>
      </p:pic>
      <p:pic>
        <p:nvPicPr>
          <p:cNvPr id="32772" name="Picture 4" descr="http://f.mypage.ru/505912cd26a8f98d138793554ab01c35_327e7bd9fd1d6166afa8a8deadaa73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0"/>
            <a:ext cx="3500430" cy="2563169"/>
          </a:xfrm>
          <a:prstGeom prst="rect">
            <a:avLst/>
          </a:prstGeom>
          <a:noFill/>
        </p:spPr>
      </p:pic>
      <p:pic>
        <p:nvPicPr>
          <p:cNvPr id="32774" name="Picture 6" descr="http://i.i.ua/photo/images/pic/9/3/4548139_79ef93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32677"/>
            <a:ext cx="3500430" cy="2625323"/>
          </a:xfrm>
          <a:prstGeom prst="rect">
            <a:avLst/>
          </a:prstGeom>
          <a:noFill/>
        </p:spPr>
      </p:pic>
      <p:pic>
        <p:nvPicPr>
          <p:cNvPr id="32778" name="Picture 10" descr="http://otdyh.temruk.info/wp-content/gallery/arbyzniy-ray-2011-1/thumbs/thumbs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143248"/>
            <a:ext cx="2286016" cy="2643206"/>
          </a:xfrm>
          <a:prstGeom prst="rect">
            <a:avLst/>
          </a:prstGeom>
          <a:noFill/>
        </p:spPr>
      </p:pic>
      <p:pic>
        <p:nvPicPr>
          <p:cNvPr id="32780" name="Picture 12" descr="http://rovnoe.ucoz.ru/_ph/3/2/7231094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0"/>
            <a:ext cx="2895600" cy="3857625"/>
          </a:xfrm>
          <a:prstGeom prst="rect">
            <a:avLst/>
          </a:prstGeom>
          <a:noFill/>
        </p:spPr>
      </p:pic>
      <p:pic>
        <p:nvPicPr>
          <p:cNvPr id="32782" name="Picture 14" descr="http://s41.radikal.ru/i094/0905/9e/5a747ce3cbb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00504"/>
            <a:ext cx="335755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1.alt1040.com/files/2012/02/Fondo-pasto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im3-tub-ru.yandex.net/i?id=458433134-5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990600" cy="1428750"/>
          </a:xfrm>
          <a:prstGeom prst="rect">
            <a:avLst/>
          </a:prstGeom>
          <a:noFill/>
        </p:spPr>
      </p:pic>
      <p:pic>
        <p:nvPicPr>
          <p:cNvPr id="34820" name="Picture 4" descr="http://cs4313.vkontakte.ru/u23981338/-14/x_9517e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2319320" cy="1856373"/>
          </a:xfrm>
          <a:prstGeom prst="rect">
            <a:avLst/>
          </a:prstGeom>
          <a:noFill/>
        </p:spPr>
      </p:pic>
      <p:pic>
        <p:nvPicPr>
          <p:cNvPr id="34822" name="Picture 6" descr="http://abekker.ru/blog/wp-content/uploads/2011/12/0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86322"/>
            <a:ext cx="2258460" cy="1571609"/>
          </a:xfrm>
          <a:prstGeom prst="rect">
            <a:avLst/>
          </a:prstGeom>
          <a:noFill/>
        </p:spPr>
      </p:pic>
      <p:pic>
        <p:nvPicPr>
          <p:cNvPr id="34824" name="Picture 8" descr="http://belprom-image.s3.amazonaws.com/2008323_w640_h640_dinya60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0504" y="5357829"/>
            <a:ext cx="1433496" cy="1500171"/>
          </a:xfrm>
          <a:prstGeom prst="rect">
            <a:avLst/>
          </a:prstGeom>
          <a:noFill/>
        </p:spPr>
      </p:pic>
      <p:pic>
        <p:nvPicPr>
          <p:cNvPr id="34826" name="Picture 10" descr="http://im0-tub-ru.yandex.net/i?id=22687733-2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0"/>
            <a:ext cx="2276475" cy="1428750"/>
          </a:xfrm>
          <a:prstGeom prst="rect">
            <a:avLst/>
          </a:prstGeom>
          <a:noFill/>
        </p:spPr>
      </p:pic>
      <p:pic>
        <p:nvPicPr>
          <p:cNvPr id="34828" name="Picture 12" descr="http://im5-tub-ru.yandex.net/i?id=229478127-00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428868"/>
            <a:ext cx="1905000" cy="1428750"/>
          </a:xfrm>
          <a:prstGeom prst="rect">
            <a:avLst/>
          </a:prstGeom>
          <a:noFill/>
        </p:spPr>
      </p:pic>
      <p:pic>
        <p:nvPicPr>
          <p:cNvPr id="34830" name="Picture 14" descr="http://im4-tub-ru.yandex.net/i?id=64459181-28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1428736"/>
            <a:ext cx="2095500" cy="1428750"/>
          </a:xfrm>
          <a:prstGeom prst="rect">
            <a:avLst/>
          </a:prstGeom>
          <a:noFill/>
        </p:spPr>
      </p:pic>
      <p:pic>
        <p:nvPicPr>
          <p:cNvPr id="34832" name="Picture 16" descr="http://im6-tub-ru.yandex.net/i?id=483121720-49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50" y="3786190"/>
            <a:ext cx="1428750" cy="1428750"/>
          </a:xfrm>
          <a:prstGeom prst="rect">
            <a:avLst/>
          </a:prstGeom>
          <a:noFill/>
        </p:spPr>
      </p:pic>
      <p:pic>
        <p:nvPicPr>
          <p:cNvPr id="34834" name="Picture 18" descr="http://im4-tub-ru.yandex.net/i?id=364433334-69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2357430"/>
            <a:ext cx="933450" cy="1428750"/>
          </a:xfrm>
          <a:prstGeom prst="rect">
            <a:avLst/>
          </a:prstGeom>
          <a:noFill/>
        </p:spPr>
      </p:pic>
      <p:pic>
        <p:nvPicPr>
          <p:cNvPr id="34836" name="Picture 20" descr="http://im4-tub-ru.yandex.net/i?id=35668480-36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0" y="2500306"/>
            <a:ext cx="2152650" cy="1428750"/>
          </a:xfrm>
          <a:prstGeom prst="rect">
            <a:avLst/>
          </a:prstGeom>
          <a:noFill/>
        </p:spPr>
      </p:pic>
      <p:pic>
        <p:nvPicPr>
          <p:cNvPr id="34838" name="Picture 22" descr="http://im3-tub-ru.yandex.net/i?id=373118911-68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1670" y="0"/>
            <a:ext cx="1981200" cy="1428750"/>
          </a:xfrm>
          <a:prstGeom prst="rect">
            <a:avLst/>
          </a:prstGeom>
          <a:noFill/>
        </p:spPr>
      </p:pic>
      <p:pic>
        <p:nvPicPr>
          <p:cNvPr id="34842" name="Picture 26" descr="http://im8-tub-ru.yandex.net/i?id=88881126-06-72&amp;n=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1736" y="5000636"/>
            <a:ext cx="1428750" cy="1428750"/>
          </a:xfrm>
          <a:prstGeom prst="rect">
            <a:avLst/>
          </a:prstGeom>
          <a:noFill/>
        </p:spPr>
      </p:pic>
      <p:pic>
        <p:nvPicPr>
          <p:cNvPr id="34844" name="Picture 28" descr="http://im2-tub-ru.yandex.net/i?id=503585965-33-72&amp;n=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86446" y="4000504"/>
            <a:ext cx="1714500" cy="1428750"/>
          </a:xfrm>
          <a:prstGeom prst="rect">
            <a:avLst/>
          </a:prstGeom>
          <a:noFill/>
        </p:spPr>
      </p:pic>
      <p:pic>
        <p:nvPicPr>
          <p:cNvPr id="34846" name="Picture 30" descr="http://im8-tub-ru.yandex.net/i?id=707281793-13-72&amp;n=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3570" y="5429250"/>
            <a:ext cx="1905000" cy="1428750"/>
          </a:xfrm>
          <a:prstGeom prst="rect">
            <a:avLst/>
          </a:prstGeom>
          <a:noFill/>
        </p:spPr>
      </p:pic>
      <p:pic>
        <p:nvPicPr>
          <p:cNvPr id="34848" name="Picture 32" descr="http://im8-tub-ru.yandex.net/i?id=215090257-45-72&amp;n=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29058" y="4786322"/>
            <a:ext cx="1895475" cy="1428750"/>
          </a:xfrm>
          <a:prstGeom prst="rect">
            <a:avLst/>
          </a:prstGeom>
          <a:noFill/>
        </p:spPr>
      </p:pic>
      <p:pic>
        <p:nvPicPr>
          <p:cNvPr id="34850" name="Picture 34" descr="http://im8-tub-ru.yandex.net/i?id=143355516-54-72&amp;n=2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71670" y="314324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-vivaldi.ru/child/child_prog/photo/moloko-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attach/c/3/74/855/74855143_larg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ymaris.ru/media/k2/items/cache/a9ccd7cd1c4267a50c67ac0bd718017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57222" y="-214337"/>
            <a:ext cx="95012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Приятного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аппетита!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dia.podolsk.ru/data/media/3/Resize_of_DSCF6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5410/114322074.8/0_784c6_ff9b023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log-poleznostei.ru/wp-content/uploads/2011/02/pl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7-tub-ru.yandex.net/i?id=269634909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foto/b/3/539/2762539/f_15454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1.alt1040.com/files/2012/02/Fondo-pasto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1219200" cy="121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1219200" cy="121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57224" y="1500174"/>
            <a:ext cx="73000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638799"/>
            <a:ext cx="1219200" cy="1219201"/>
          </a:xfrm>
          <a:prstGeom prst="rect">
            <a:avLst/>
          </a:prstGeom>
          <a:noFill/>
        </p:spPr>
      </p:pic>
      <p:pic>
        <p:nvPicPr>
          <p:cNvPr id="14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000372"/>
            <a:ext cx="1219200" cy="1219201"/>
          </a:xfrm>
          <a:prstGeom prst="rect">
            <a:avLst/>
          </a:prstGeom>
          <a:noFill/>
        </p:spPr>
      </p:pic>
      <p:pic>
        <p:nvPicPr>
          <p:cNvPr id="15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1219200" cy="1219201"/>
          </a:xfrm>
          <a:prstGeom prst="rect">
            <a:avLst/>
          </a:prstGeom>
          <a:noFill/>
        </p:spPr>
      </p:pic>
      <p:pic>
        <p:nvPicPr>
          <p:cNvPr id="16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219200" cy="1219201"/>
          </a:xfrm>
          <a:prstGeom prst="rect">
            <a:avLst/>
          </a:prstGeom>
          <a:noFill/>
        </p:spPr>
      </p:pic>
      <p:pic>
        <p:nvPicPr>
          <p:cNvPr id="17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71810"/>
            <a:ext cx="1219200" cy="121920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85786" y="357166"/>
            <a:ext cx="27202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1857364"/>
            <a:ext cx="62824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1554" y="0"/>
            <a:ext cx="52822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3000371"/>
            <a:ext cx="4500593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1555" y="1357298"/>
            <a:ext cx="442089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1142984"/>
            <a:ext cx="43535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3108" y="500042"/>
            <a:ext cx="1643074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3000372"/>
            <a:ext cx="12212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</p:txBody>
      </p:sp>
      <p:pic>
        <p:nvPicPr>
          <p:cNvPr id="26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799"/>
            <a:ext cx="1219200" cy="1219201"/>
          </a:xfrm>
          <a:prstGeom prst="rect">
            <a:avLst/>
          </a:prstGeom>
          <a:noFill/>
        </p:spPr>
      </p:pic>
      <p:pic>
        <p:nvPicPr>
          <p:cNvPr id="27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1219200" cy="1219201"/>
          </a:xfrm>
          <a:prstGeom prst="rect">
            <a:avLst/>
          </a:prstGeom>
          <a:noFill/>
        </p:spPr>
      </p:pic>
      <p:pic>
        <p:nvPicPr>
          <p:cNvPr id="28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1219200" cy="1219201"/>
          </a:xfrm>
          <a:prstGeom prst="rect">
            <a:avLst/>
          </a:prstGeom>
          <a:noFill/>
        </p:spPr>
      </p:pic>
      <p:pic>
        <p:nvPicPr>
          <p:cNvPr id="29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429264"/>
            <a:ext cx="1219200" cy="1219201"/>
          </a:xfrm>
          <a:prstGeom prst="rect">
            <a:avLst/>
          </a:prstGeom>
          <a:noFill/>
        </p:spPr>
      </p:pic>
      <p:pic>
        <p:nvPicPr>
          <p:cNvPr id="30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219200" cy="1219201"/>
          </a:xfrm>
          <a:prstGeom prst="rect">
            <a:avLst/>
          </a:prstGeom>
          <a:noFill/>
        </p:spPr>
      </p:pic>
      <p:pic>
        <p:nvPicPr>
          <p:cNvPr id="31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143380"/>
            <a:ext cx="1219200" cy="121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3" descr="http://s2.rimg.info/6bef40932376b22a71e157d16e203b8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86256"/>
            <a:ext cx="1219200" cy="121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ireworks.ru/moto/albums/africa/images/02860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Арбуз знали в Египте еще 4000 лет назад. на рисунках древних египтян, в гробницах, были найдены изображения арбузов: семена и остатки листьев. </a:t>
            </a:r>
            <a:br>
              <a:rPr lang="ru-RU" sz="3200" b="1" i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s-vyazma.ru/wp-content/uploads/2012/04/2408927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ages-7.moifoto.ru/big/1/285/4107487ozm.jpg?13225573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86058"/>
            <a:ext cx="2990850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Первые арбузы были посеяны по царскому указу от 11 ноября 1660 года, причем предписывалось: как только диковинные овощи (а правильнее - ягоды) поспеют, немедленно доставить их в Москву. При Петре I арбузы уже не ввозили из-за границы. Их часто подавали во дворцах. Но не свежими, а опять-таки вымоченными в сахарном сиропе. Русское название арбуз получил от слова "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харбюза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", что в иранских языках означает дыня, или "огромный огурец".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Ольга</dc:creator>
  <cp:lastModifiedBy>Ольга</cp:lastModifiedBy>
  <cp:revision>27</cp:revision>
  <dcterms:created xsi:type="dcterms:W3CDTF">2012-09-28T15:14:00Z</dcterms:created>
  <dcterms:modified xsi:type="dcterms:W3CDTF">2012-10-20T15:15:25Z</dcterms:modified>
</cp:coreProperties>
</file>