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57" r:id="rId5"/>
    <p:sldId id="272" r:id="rId6"/>
    <p:sldId id="273" r:id="rId7"/>
    <p:sldId id="271" r:id="rId8"/>
    <p:sldId id="270" r:id="rId9"/>
    <p:sldId id="269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87E12-9BBE-49C1-8CB6-FE11F24F1557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AAF9-9029-4A95-9F8A-37D61FFDD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0ABB-2B04-4FBC-BAF7-455FD277681E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41F13-BEB8-41A2-9AE2-8AD9B4922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713F-9CAD-4D96-8D06-DBD7DF507851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89F3F-560C-466A-8D43-6575B4797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3C13E-E263-4F49-8BDB-B65F18377337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A9B41-2778-4EC5-92DD-0A6C8AA84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B2E1A-62E6-4E04-88E6-F3D15B1DE55F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6A6C0-CF65-4590-A50F-E77A24023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4EE7-BD2C-49EA-989E-A3174D52325C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268F5-AA81-4EC9-94B3-88F61D995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60788-CDC8-41C4-B063-992C70BE195F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3C553-7204-489A-B8F9-A0A898037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CC27-EDC0-4A41-8767-4741D88B77B6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28E5-274F-415F-B559-3124D2622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92B5-6A5A-4090-8438-E81D0F852CFF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6B31-561A-4669-BC67-F3C630EDA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E7C2-44EA-458F-8836-CB33373E3AFF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39D2-292C-4EEA-9163-0AE081315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41995-23DD-4BB3-B273-C0CA648D0FAB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78ED-E681-43B7-9EE1-7314BB9F0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C83B9C-DE99-45D3-BFAB-4774F4B98002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55AFB-F86E-4ACD-A69C-13A0C5476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ony-dlya-oformleniy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428736"/>
            <a:ext cx="702146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Мастер –класс «Поделки из бросового     материала»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4500570"/>
            <a:ext cx="57150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Лучезарнова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Ирина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Ваисовна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Педагог дополнительного образования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МБОУ ДОД ДДТ г. Димитровграда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571528"/>
            <a:ext cx="7772400" cy="2500330"/>
          </a:xfrm>
        </p:spPr>
        <p:txBody>
          <a:bodyPr/>
          <a:lstStyle/>
          <a:p>
            <a:r>
              <a:rPr lang="ru-RU" sz="1800" b="1" dirty="0" smtClean="0"/>
              <a:t>Губку и украшения приклеиваем на картон. Можно сделать небо, солнышко, падающие листья. «Чудо –дерево « - готово. </a:t>
            </a:r>
            <a:br>
              <a:rPr lang="ru-RU" sz="1800" b="1" dirty="0" smtClean="0"/>
            </a:br>
            <a:r>
              <a:rPr lang="ru-RU" sz="1800" b="1" dirty="0" smtClean="0"/>
              <a:t>Вставляем картину в рамочку.</a:t>
            </a:r>
            <a:endParaRPr lang="ru-RU" sz="1800" b="1" dirty="0"/>
          </a:p>
        </p:txBody>
      </p:sp>
      <p:pic>
        <p:nvPicPr>
          <p:cNvPr id="3" name="Picture 2" descr="C:\Users\Irina\Desktop\Новая папка\DSC051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85860"/>
            <a:ext cx="3000396" cy="451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38864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Фон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http://antalpiti.ru/fony-dlya-oformleniya/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404664"/>
            <a:ext cx="3816424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39750" y="1556793"/>
            <a:ext cx="7993063" cy="4905835"/>
            <a:chOff x="539750" y="1556793"/>
            <a:chExt cx="7993063" cy="4905835"/>
          </a:xfrm>
        </p:grpSpPr>
        <p:grpSp>
          <p:nvGrpSpPr>
            <p:cNvPr id="5" name="Группа 1"/>
            <p:cNvGrpSpPr>
              <a:grpSpLocks/>
            </p:cNvGrpSpPr>
            <p:nvPr/>
          </p:nvGrpSpPr>
          <p:grpSpPr bwMode="auto">
            <a:xfrm>
              <a:off x="539750" y="1556793"/>
              <a:ext cx="7993063" cy="917254"/>
              <a:chOff x="539552" y="-549476"/>
              <a:chExt cx="7992888" cy="1146616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-549476"/>
                <a:ext cx="7992888" cy="500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000" dirty="0">
                  <a:latin typeface="Monotype Corsiva" pitchFamily="66" charset="0"/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792" y="-441650"/>
                <a:ext cx="3628503" cy="1038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dirty="0">
                    <a:latin typeface="Monotype Corsiva" pitchFamily="66" charset="0"/>
                  </a:rPr>
                  <a:t>Сайт </a:t>
                </a:r>
                <a:r>
                  <a:rPr lang="en-US" sz="24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400" b="1" dirty="0">
                    <a:latin typeface="Monotype Corsiva" pitchFamily="66" charset="0"/>
                  </a:rPr>
                  <a:t>    </a:t>
                </a:r>
                <a:r>
                  <a:rPr lang="ru-RU" sz="2400" b="1" i="1" dirty="0">
                    <a:latin typeface="Monotype Corsiva" pitchFamily="66" charset="0"/>
                  </a:rPr>
                  <a:t>  </a:t>
                </a:r>
                <a:endParaRPr lang="ru-RU" sz="24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411760" y="609329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928693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Аппликация «Чудо дерево»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Цель </a:t>
            </a:r>
            <a:r>
              <a:rPr lang="ru-RU" dirty="0" smtClean="0">
                <a:solidFill>
                  <a:srgbClr val="FFC000"/>
                </a:solidFill>
              </a:rPr>
              <a:t>: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научить детей работать  с бросовыми материалами.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Задачи :</a:t>
            </a: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1.Способствовать использованию  бросовых материалы в быту.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2.Развитие  мелкой моторики.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2.Способствовать развитию фантазии 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Описание работы 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1535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Материалы:   </a:t>
            </a:r>
            <a:r>
              <a:rPr lang="ru-RU" dirty="0" smtClean="0">
                <a:solidFill>
                  <a:srgbClr val="C00000"/>
                </a:solidFill>
              </a:rPr>
              <a:t>Губки всех цветов, бумага, клей,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картон, фломастеры, ножницы.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14423"/>
            <a:ext cx="7772400" cy="128588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026" name="Picture 2" descr="D:\ФОТО\поделки\губка\DSC05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172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поделки\губка\DSC05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42"/>
            <a:ext cx="6986601" cy="5314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42899"/>
            <a:ext cx="7772400" cy="2428892"/>
          </a:xfrm>
        </p:spPr>
        <p:txBody>
          <a:bodyPr/>
          <a:lstStyle/>
          <a:p>
            <a:r>
              <a:rPr lang="ru-RU" sz="2000" b="1" dirty="0" smtClean="0"/>
              <a:t>Берём лист картон, разрезаем на 2 части.</a:t>
            </a:r>
            <a:br>
              <a:rPr lang="ru-RU" sz="2000" b="1" dirty="0" smtClean="0"/>
            </a:br>
            <a:r>
              <a:rPr lang="ru-RU" sz="2000" b="1" dirty="0" smtClean="0"/>
              <a:t>Берём цветную или белую бумагу. Из неё  делаем ствол дерева 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358246" cy="52149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Irina\Desktop\Новая папка\DSC05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428736"/>
            <a:ext cx="5214975" cy="4600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rina\Desktop\Новая папка\DSC05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2714645" cy="2457444"/>
          </a:xfrm>
          <a:prstGeom prst="rect">
            <a:avLst/>
          </a:prstGeom>
          <a:noFill/>
        </p:spPr>
      </p:pic>
      <p:pic>
        <p:nvPicPr>
          <p:cNvPr id="1027" name="Picture 3" descr="C:\Users\Irina\Desktop\Новая папка\DSC05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28604"/>
            <a:ext cx="2357455" cy="2500330"/>
          </a:xfrm>
          <a:prstGeom prst="rect">
            <a:avLst/>
          </a:prstGeom>
          <a:noFill/>
        </p:spPr>
      </p:pic>
      <p:pic>
        <p:nvPicPr>
          <p:cNvPr id="1028" name="Picture 4" descr="C:\Users\Irina\Desktop\Новая папка\DSC05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28604"/>
            <a:ext cx="2286017" cy="2571768"/>
          </a:xfrm>
          <a:prstGeom prst="rect">
            <a:avLst/>
          </a:prstGeom>
          <a:noFill/>
        </p:spPr>
      </p:pic>
      <p:pic>
        <p:nvPicPr>
          <p:cNvPr id="1029" name="Picture 5" descr="C:\Users\Irina\Desktop\Новая папка\DSC051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429000"/>
            <a:ext cx="514353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Сделав траву, всё приклеиваем.Далее  приступаем к изготовлению листвы «чуда –дерева». Она может быть любого цвета , или смеси  нескольких цветов.</a:t>
            </a:r>
            <a:endParaRPr lang="ru-RU" sz="2400" b="1" dirty="0"/>
          </a:p>
        </p:txBody>
      </p:sp>
      <p:pic>
        <p:nvPicPr>
          <p:cNvPr id="1026" name="Picture 2" descr="C:\Users\Irina\Desktop\Новая папка\DSC05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143116"/>
            <a:ext cx="535785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rina\Desktop\Новая папка\DSC05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3214710" cy="4214842"/>
          </a:xfrm>
          <a:prstGeom prst="rect">
            <a:avLst/>
          </a:prstGeom>
          <a:noFill/>
        </p:spPr>
      </p:pic>
      <p:pic>
        <p:nvPicPr>
          <p:cNvPr id="1027" name="Picture 3" descr="C:\Users\Irina\Desktop\Новая папка\DSC051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14356"/>
            <a:ext cx="3786214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146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Аппликация «Чудо дерево»</vt:lpstr>
      <vt:lpstr>Описание работы .</vt:lpstr>
      <vt:lpstr>Слайд 4</vt:lpstr>
      <vt:lpstr>Слайд 5</vt:lpstr>
      <vt:lpstr>Берём лист картон, разрезаем на 2 части. Берём цветную или белую бумагу. Из неё  делаем ствол дерева . </vt:lpstr>
      <vt:lpstr>Слайд 7</vt:lpstr>
      <vt:lpstr>Сделав траву, всё приклеиваем.Далее  приступаем к изготовлению листвы «чуда –дерева». Она может быть любого цвета , или смеси  нескольких цветов.</vt:lpstr>
      <vt:lpstr>Слайд 9</vt:lpstr>
      <vt:lpstr>Губку и украшения приклеиваем на картон. Можно сделать небо, солнышко, падающие листья. «Чудо –дерево « - готово.  Вставляем картину в рамочку.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Irina</cp:lastModifiedBy>
  <cp:revision>16</cp:revision>
  <dcterms:created xsi:type="dcterms:W3CDTF">2013-08-25T16:48:06Z</dcterms:created>
  <dcterms:modified xsi:type="dcterms:W3CDTF">2014-04-02T17:00:48Z</dcterms:modified>
</cp:coreProperties>
</file>