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2" r:id="rId5"/>
    <p:sldId id="259" r:id="rId6"/>
    <p:sldId id="258" r:id="rId7"/>
    <p:sldId id="261" r:id="rId8"/>
    <p:sldId id="263" r:id="rId9"/>
    <p:sldId id="266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048000"/>
            <a:ext cx="6400800" cy="685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sz="1200"/>
            </a:lvl1pPr>
          </a:lstStyle>
          <a:p>
            <a:fld id="{392AF518-7473-4BB3-BA7C-90C0CAE40E57}" type="datetimeFigureOut">
              <a:rPr lang="ru-RU" smtClean="0"/>
              <a:t>29.04.2014</a:t>
            </a:fld>
            <a:endParaRPr lang="ru-RU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 sz="1200"/>
            </a:lvl1pPr>
          </a:lstStyle>
          <a:p>
            <a:fld id="{7DE6B8DC-18C7-48A2-94D6-FCCD3D3AA0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2AF518-7473-4BB3-BA7C-90C0CAE40E57}" type="datetimeFigureOut">
              <a:rPr lang="ru-RU" smtClean="0"/>
              <a:t>29.04.2014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E6B8DC-18C7-48A2-94D6-FCCD3D3AA0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7651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2AF518-7473-4BB3-BA7C-90C0CAE40E57}" type="datetimeFigureOut">
              <a:rPr lang="ru-RU" smtClean="0"/>
              <a:t>29.04.2014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E6B8DC-18C7-48A2-94D6-FCCD3D3AA0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8834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2AF518-7473-4BB3-BA7C-90C0CAE40E57}" type="datetimeFigureOut">
              <a:rPr lang="ru-RU" smtClean="0"/>
              <a:t>29.04.2014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E6B8DC-18C7-48A2-94D6-FCCD3D3AA0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3062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2AF518-7473-4BB3-BA7C-90C0CAE40E57}" type="datetimeFigureOut">
              <a:rPr lang="ru-RU" smtClean="0"/>
              <a:t>29.04.2014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E6B8DC-18C7-48A2-94D6-FCCD3D3AA0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5480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2AF518-7473-4BB3-BA7C-90C0CAE40E57}" type="datetimeFigureOut">
              <a:rPr lang="ru-RU" smtClean="0"/>
              <a:t>29.04.2014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E6B8DC-18C7-48A2-94D6-FCCD3D3AA0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2907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2AF518-7473-4BB3-BA7C-90C0CAE40E57}" type="datetimeFigureOut">
              <a:rPr lang="ru-RU" smtClean="0"/>
              <a:t>29.04.2014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E6B8DC-18C7-48A2-94D6-FCCD3D3AA0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575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2AF518-7473-4BB3-BA7C-90C0CAE40E57}" type="datetimeFigureOut">
              <a:rPr lang="ru-RU" smtClean="0"/>
              <a:t>29.04.2014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E6B8DC-18C7-48A2-94D6-FCCD3D3AA0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6163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2AF518-7473-4BB3-BA7C-90C0CAE40E57}" type="datetimeFigureOut">
              <a:rPr lang="ru-RU" smtClean="0"/>
              <a:t>29.04.2014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E6B8DC-18C7-48A2-94D6-FCCD3D3AA0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7813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2AF518-7473-4BB3-BA7C-90C0CAE40E57}" type="datetimeFigureOut">
              <a:rPr lang="ru-RU" smtClean="0"/>
              <a:t>29.04.2014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E6B8DC-18C7-48A2-94D6-FCCD3D3AA0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897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2AF518-7473-4BB3-BA7C-90C0CAE40E57}" type="datetimeFigureOut">
              <a:rPr lang="ru-RU" smtClean="0"/>
              <a:t>29.04.2014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E6B8DC-18C7-48A2-94D6-FCCD3D3AA0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3545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fld id="{392AF518-7473-4BB3-BA7C-90C0CAE40E57}" type="datetimeFigureOut">
              <a:rPr lang="ru-RU" smtClean="0"/>
              <a:t>29.04.2014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7DE6B8DC-18C7-48A2-94D6-FCCD3D3AA0D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Урок русского языка</a:t>
            </a:r>
            <a:endParaRPr lang="ru-RU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во 2 классе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91870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2436" y="476672"/>
            <a:ext cx="860803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    </a:t>
            </a:r>
            <a:r>
              <a:rPr lang="ru-RU" sz="3600" b="1" dirty="0" smtClean="0"/>
              <a:t>(У)девочки Наташи был ёжик. (По)селился он (под)домом, глубоко (в)норе. Наташа (на)звала его Тишка. Он (вы)бегал (на)зов, пил (из)блюдца молоко.</a:t>
            </a:r>
          </a:p>
          <a:p>
            <a:r>
              <a:rPr lang="ru-RU" sz="3600" b="1" dirty="0"/>
              <a:t> </a:t>
            </a:r>
            <a:r>
              <a:rPr lang="ru-RU" sz="3600" b="1" dirty="0" smtClean="0"/>
              <a:t>   Вдруг Тишка исчез. Наташа (о)печалилась.</a:t>
            </a:r>
          </a:p>
          <a:p>
            <a:r>
              <a:rPr lang="ru-RU" sz="3600" b="1" dirty="0"/>
              <a:t> </a:t>
            </a:r>
            <a:r>
              <a:rPr lang="ru-RU" sz="3600" b="1" dirty="0" smtClean="0"/>
              <a:t>   Но однажды она шла (по)саду и (у)видела ежа. Он (по)</a:t>
            </a:r>
            <a:r>
              <a:rPr lang="ru-RU" sz="3600" b="1" dirty="0" err="1" smtClean="0"/>
              <a:t>фыркивал</a:t>
            </a:r>
            <a:r>
              <a:rPr lang="ru-RU" sz="3600" b="1" dirty="0" smtClean="0"/>
              <a:t>, будто радовался встрече.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188338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548680"/>
            <a:ext cx="799288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У</a:t>
            </a:r>
            <a:r>
              <a:rPr lang="ru-RU" sz="3600" b="1" dirty="0" smtClean="0"/>
              <a:t> девочки Наташи был ёжик. </a:t>
            </a:r>
            <a:r>
              <a:rPr lang="ru-RU" sz="3600" b="1" dirty="0" smtClean="0">
                <a:solidFill>
                  <a:srgbClr val="00B050"/>
                </a:solidFill>
              </a:rPr>
              <a:t>По</a:t>
            </a:r>
            <a:r>
              <a:rPr lang="ru-RU" sz="3600" b="1" dirty="0" smtClean="0"/>
              <a:t>селился он </a:t>
            </a:r>
            <a:r>
              <a:rPr lang="ru-RU" sz="3600" b="1" dirty="0" smtClean="0">
                <a:solidFill>
                  <a:srgbClr val="C00000"/>
                </a:solidFill>
              </a:rPr>
              <a:t>под</a:t>
            </a:r>
            <a:r>
              <a:rPr lang="ru-RU" sz="3600" b="1" dirty="0" smtClean="0"/>
              <a:t> домом, глубоко </a:t>
            </a:r>
            <a:r>
              <a:rPr lang="ru-RU" sz="3600" b="1" dirty="0" smtClean="0">
                <a:solidFill>
                  <a:srgbClr val="C00000"/>
                </a:solidFill>
              </a:rPr>
              <a:t>в </a:t>
            </a:r>
            <a:r>
              <a:rPr lang="ru-RU" sz="3600" b="1" dirty="0" smtClean="0"/>
              <a:t>норе. Наташа </a:t>
            </a:r>
            <a:r>
              <a:rPr lang="ru-RU" sz="3600" b="1" dirty="0" smtClean="0">
                <a:solidFill>
                  <a:srgbClr val="00B050"/>
                </a:solidFill>
              </a:rPr>
              <a:t>на</a:t>
            </a:r>
            <a:r>
              <a:rPr lang="ru-RU" sz="3600" b="1" dirty="0" smtClean="0"/>
              <a:t>звала его Тишка. Он </a:t>
            </a:r>
            <a:r>
              <a:rPr lang="ru-RU" sz="3600" b="1" dirty="0" smtClean="0">
                <a:solidFill>
                  <a:srgbClr val="00B050"/>
                </a:solidFill>
              </a:rPr>
              <a:t>вы</a:t>
            </a:r>
            <a:r>
              <a:rPr lang="ru-RU" sz="3600" b="1" dirty="0" smtClean="0"/>
              <a:t>бегал </a:t>
            </a:r>
            <a:r>
              <a:rPr lang="ru-RU" sz="3600" b="1" dirty="0" smtClean="0">
                <a:solidFill>
                  <a:srgbClr val="C00000"/>
                </a:solidFill>
              </a:rPr>
              <a:t>на</a:t>
            </a:r>
            <a:r>
              <a:rPr lang="ru-RU" sz="3600" b="1" dirty="0" smtClean="0"/>
              <a:t> зов, пил </a:t>
            </a:r>
            <a:r>
              <a:rPr lang="ru-RU" sz="3600" b="1" dirty="0" smtClean="0">
                <a:solidFill>
                  <a:srgbClr val="C00000"/>
                </a:solidFill>
              </a:rPr>
              <a:t>из</a:t>
            </a:r>
            <a:r>
              <a:rPr lang="ru-RU" sz="3600" b="1" dirty="0" smtClean="0"/>
              <a:t> блюдца молоко.</a:t>
            </a:r>
          </a:p>
          <a:p>
            <a:r>
              <a:rPr lang="ru-RU" sz="3600" b="1" dirty="0" smtClean="0"/>
              <a:t>    Вдруг Тишка исчез. Наташа </a:t>
            </a:r>
            <a:r>
              <a:rPr lang="ru-RU" sz="3600" b="1" dirty="0" smtClean="0">
                <a:solidFill>
                  <a:srgbClr val="00B050"/>
                </a:solidFill>
              </a:rPr>
              <a:t>о</a:t>
            </a:r>
            <a:r>
              <a:rPr lang="ru-RU" sz="3600" b="1" dirty="0" smtClean="0"/>
              <a:t>печалилась.</a:t>
            </a:r>
          </a:p>
          <a:p>
            <a:r>
              <a:rPr lang="ru-RU" sz="3600" b="1" dirty="0" smtClean="0"/>
              <a:t>    Но однажды она шла </a:t>
            </a:r>
            <a:r>
              <a:rPr lang="ru-RU" sz="3600" b="1" dirty="0" smtClean="0">
                <a:solidFill>
                  <a:srgbClr val="C00000"/>
                </a:solidFill>
              </a:rPr>
              <a:t>по</a:t>
            </a:r>
            <a:r>
              <a:rPr lang="ru-RU" sz="3600" b="1" dirty="0" smtClean="0"/>
              <a:t> саду и </a:t>
            </a:r>
            <a:r>
              <a:rPr lang="ru-RU" sz="3600" b="1" dirty="0" smtClean="0">
                <a:solidFill>
                  <a:srgbClr val="00B050"/>
                </a:solidFill>
              </a:rPr>
              <a:t>у</a:t>
            </a:r>
            <a:r>
              <a:rPr lang="ru-RU" sz="3600" b="1" dirty="0" smtClean="0"/>
              <a:t>видела ежа. Он </a:t>
            </a:r>
            <a:r>
              <a:rPr lang="ru-RU" sz="3600" b="1" dirty="0" smtClean="0">
                <a:solidFill>
                  <a:srgbClr val="00B050"/>
                </a:solidFill>
              </a:rPr>
              <a:t>по</a:t>
            </a:r>
            <a:r>
              <a:rPr lang="ru-RU" sz="3600" b="1" dirty="0" smtClean="0"/>
              <a:t>фыркивал, будто радовался встрече.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227680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548680"/>
            <a:ext cx="820891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dirty="0" smtClean="0"/>
              <a:t>белочка, на, скачет,  ветки, рыжая, с, ветку </a:t>
            </a:r>
            <a:endParaRPr lang="ru-RU" sz="8800" dirty="0"/>
          </a:p>
        </p:txBody>
      </p:sp>
    </p:spTree>
    <p:extLst>
      <p:ext uri="{BB962C8B-B14F-4D97-AF65-F5344CB8AC3E}">
        <p14:creationId xmlns:p14="http://schemas.microsoft.com/office/powerpoint/2010/main" val="494974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6980830"/>
              </p:ext>
            </p:extLst>
          </p:nvPr>
        </p:nvGraphicFramePr>
        <p:xfrm>
          <a:off x="539552" y="692696"/>
          <a:ext cx="8424936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4536"/>
                <a:gridCol w="3600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chemeClr val="tx1"/>
                          </a:solidFill>
                        </a:rPr>
                        <a:t>Самостоятельные </a:t>
                      </a:r>
                      <a:endParaRPr lang="ru-RU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chemeClr val="tx1"/>
                          </a:solidFill>
                        </a:rPr>
                        <a:t>служебные</a:t>
                      </a:r>
                      <a:endParaRPr lang="ru-RU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883136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/>
                        <a:t>Существительные</a:t>
                      </a:r>
                      <a:endParaRPr lang="ru-RU" sz="4000" b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/>
                        <a:t>Предлоги</a:t>
                      </a:r>
                    </a:p>
                    <a:p>
                      <a:endParaRPr lang="ru-RU" sz="4000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/>
                        <a:t>Прилагательные</a:t>
                      </a:r>
                      <a:endParaRPr lang="ru-RU" sz="4000" b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4000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/>
                        <a:t>Глаголы</a:t>
                      </a:r>
                    </a:p>
                    <a:p>
                      <a:pPr algn="ctr"/>
                      <a:endParaRPr lang="ru-RU" sz="4000" b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4000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4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5148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5857821"/>
              </p:ext>
            </p:extLst>
          </p:nvPr>
        </p:nvGraphicFramePr>
        <p:xfrm>
          <a:off x="539552" y="692696"/>
          <a:ext cx="8424936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4536"/>
                <a:gridCol w="3600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chemeClr val="tx1"/>
                          </a:solidFill>
                        </a:rPr>
                        <a:t>Самостоятельные </a:t>
                      </a:r>
                      <a:endParaRPr lang="ru-RU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chemeClr val="tx1"/>
                          </a:solidFill>
                        </a:rPr>
                        <a:t>служебные</a:t>
                      </a:r>
                      <a:endParaRPr lang="ru-RU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883136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/>
                        <a:t>белочка, ветки, ветку</a:t>
                      </a:r>
                      <a:endParaRPr lang="ru-RU" sz="4000" b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/>
                        <a:t>в</a:t>
                      </a:r>
                      <a:endParaRPr lang="ru-RU" sz="4000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/>
                        <a:t>рыжая</a:t>
                      </a:r>
                      <a:endParaRPr lang="ru-RU" sz="4000" b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/>
                        <a:t>на</a:t>
                      </a:r>
                      <a:endParaRPr lang="ru-RU" sz="4000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/>
                        <a:t>скачет</a:t>
                      </a:r>
                      <a:endParaRPr lang="ru-RU" sz="4000" b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4000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4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8668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836712"/>
            <a:ext cx="828092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i="1" dirty="0" smtClean="0"/>
              <a:t>Рыжая белочка скачет с ветки на ветку.</a:t>
            </a:r>
            <a:endParaRPr lang="ru-RU" sz="8000" i="1" dirty="0"/>
          </a:p>
        </p:txBody>
      </p:sp>
    </p:spTree>
    <p:extLst>
      <p:ext uri="{BB962C8B-B14F-4D97-AF65-F5344CB8AC3E}">
        <p14:creationId xmlns:p14="http://schemas.microsoft.com/office/powerpoint/2010/main" val="1895169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737" y="1052736"/>
            <a:ext cx="7949683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4826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620688"/>
            <a:ext cx="2520280" cy="92333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ru-RU" sz="5400" b="1" dirty="0" smtClean="0"/>
              <a:t>знаем</a:t>
            </a:r>
            <a:endParaRPr lang="ru-RU" sz="5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067944" y="692696"/>
            <a:ext cx="4248472" cy="830997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ru-RU" sz="4800" b="1" dirty="0" smtClean="0"/>
              <a:t>Хотим узнать</a:t>
            </a:r>
            <a:endParaRPr lang="ru-RU" sz="4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1988840"/>
            <a:ext cx="2808312" cy="1323439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Что такое предлог</a:t>
            </a:r>
            <a:endParaRPr lang="ru-RU" sz="4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23528" y="4006055"/>
            <a:ext cx="3528392" cy="1323439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Как пишутся предлоги</a:t>
            </a:r>
            <a:endParaRPr lang="ru-RU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067944" y="2013922"/>
            <a:ext cx="4896544" cy="3477875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ru-RU" sz="4400" b="1" dirty="0" smtClean="0"/>
              <a:t>Как доказать, что предлоги со словами пишутся раздельно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3463308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620688"/>
            <a:ext cx="87129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/>
              <a:t>Выходить        (дом)</a:t>
            </a:r>
          </a:p>
          <a:p>
            <a:r>
              <a:rPr lang="ru-RU" sz="5400" b="1" dirty="0" smtClean="0"/>
              <a:t>Идти               ( лес)</a:t>
            </a:r>
          </a:p>
          <a:p>
            <a:r>
              <a:rPr lang="ru-RU" sz="5400" b="1" dirty="0" smtClean="0"/>
              <a:t>Говорить         ( брат)</a:t>
            </a:r>
          </a:p>
          <a:p>
            <a:r>
              <a:rPr lang="ru-RU" sz="5400" b="1" dirty="0" smtClean="0"/>
              <a:t>Заботиться      ( котенок) </a:t>
            </a:r>
          </a:p>
        </p:txBody>
      </p:sp>
    </p:spTree>
    <p:extLst>
      <p:ext uri="{BB962C8B-B14F-4D97-AF65-F5344CB8AC3E}">
        <p14:creationId xmlns:p14="http://schemas.microsoft.com/office/powerpoint/2010/main" val="2402712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404664"/>
            <a:ext cx="806489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</a:rPr>
              <a:t>Чтобы доказать, что предлоги со словами пишутся раздельно</a:t>
            </a:r>
            <a:r>
              <a:rPr lang="ru-RU" sz="4800" b="1" dirty="0" smtClean="0"/>
              <a:t>, надо между предлогом и словом вставить другое слово.</a:t>
            </a: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val="2579747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oo many files design templat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Тема Offi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Too many files design template</Template>
  <TotalTime>56</TotalTime>
  <Words>216</Words>
  <Application>Microsoft Office PowerPoint</Application>
  <PresentationFormat>Экран (4:3)</PresentationFormat>
  <Paragraphs>33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Too many files design template</vt:lpstr>
      <vt:lpstr>Урок русского языка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русского языка</dc:title>
  <dc:creator>Ira</dc:creator>
  <cp:lastModifiedBy>Ira</cp:lastModifiedBy>
  <cp:revision>6</cp:revision>
  <dcterms:created xsi:type="dcterms:W3CDTF">2014-04-29T17:28:32Z</dcterms:created>
  <dcterms:modified xsi:type="dcterms:W3CDTF">2014-04-29T18:25:02Z</dcterms:modified>
</cp:coreProperties>
</file>