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00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83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49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61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69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0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20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32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90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962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61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B57F-D0F9-4DB2-8CE7-7C54436DAD33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CAD25-344F-48E0-A5A8-D08205BB5C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79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260648"/>
            <a:ext cx="3358009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 давних времен люди изучали космос и хотели узнать что там наверху. Заглядывали наверх с помощью телескопов и впервые увидел космос в телескоп Галилео Галилей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OnJust\Desktop\Космос\observa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08720"/>
            <a:ext cx="542593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10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260648"/>
            <a:ext cx="3358009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Но время шло и с каждым веком внедрялись технологии и первыми поднялись в воздух братья Монгольфье на своем воздушном шаре.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OnJust\Desktop\Космос\0a16bc827af62b69479d17bac8e87c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342106"/>
            <a:ext cx="42481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10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260648"/>
            <a:ext cx="3358009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Следующим витком эволюции был полет но не вверх как на воздушном шаре а горизонтально и первыми ее придумали братья Райт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OnJust\Desktop\Космос\ddf2f82c08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28800"/>
            <a:ext cx="491574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45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3286001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Дальнейшее развитие полеты получили уже на второй мировой войне и к сожалению не в мирных целях. Ракета была придумана немцами и использовалась не в мирных целях.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68760"/>
            <a:ext cx="543804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54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3213993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Однако в космос люди вышли только в 1961 году и первыми это сделали Гагарин и Леонов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OnJust\Desktop\Космос\104e14a30192837a50fc362f25538f85a7c2f2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569"/>
            <a:ext cx="3192016" cy="239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OnJust\Desktop\Космос\leonov.jpe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761" y="2708920"/>
            <a:ext cx="3091451" cy="338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56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3286001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Спустя несколько десятилетий в космосе построили исследовательскую станцию это стало новым витком.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OnJust\Desktop\Космос\159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64704"/>
            <a:ext cx="5111750" cy="404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260648"/>
            <a:ext cx="3358009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Сегодня уже внедряют частные полеты в космос пока что для богатых людей но в будущем это будет стоить чуть дороже общественного транспорта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OnJust\Desktop\Космос\SSO dessu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764704"/>
            <a:ext cx="5192925" cy="358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6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3213993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Кто знает возможно через 20 лет в космосе выстроят целый город…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OnJust\Desktop\Космос\24cac850142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68760"/>
            <a:ext cx="564542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75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OnJust</dc:creator>
  <cp:lastModifiedBy>OnJust</cp:lastModifiedBy>
  <cp:revision>3</cp:revision>
  <dcterms:created xsi:type="dcterms:W3CDTF">2014-04-10T18:40:59Z</dcterms:created>
  <dcterms:modified xsi:type="dcterms:W3CDTF">2014-04-10T19:10:40Z</dcterms:modified>
</cp:coreProperties>
</file>