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9EFC-346D-4544-8DB9-5556DE629DAF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18659-DB4F-4E52-912F-4856277165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142984"/>
            <a:ext cx="5137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Урок письма</a:t>
            </a:r>
          </a:p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    1 класс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5072074"/>
            <a:ext cx="3266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Улякина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Т. М.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ADEC"/>
              </a:clrFrom>
              <a:clrTo>
                <a:srgbClr val="00ADEC">
                  <a:alpha val="0"/>
                </a:srgbClr>
              </a:clrTo>
            </a:clrChange>
          </a:blip>
          <a:srcRect t="35577" b="6730"/>
          <a:stretch>
            <a:fillRect/>
          </a:stretch>
        </p:blipFill>
        <p:spPr bwMode="auto">
          <a:xfrm>
            <a:off x="714348" y="3357562"/>
            <a:ext cx="4000528" cy="3094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35824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Буква потерялась</a:t>
            </a:r>
          </a:p>
          <a:p>
            <a:pPr algn="ctr"/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sz="6000" dirty="0" err="1" smtClean="0">
                <a:solidFill>
                  <a:schemeClr val="tx2"/>
                </a:solidFill>
                <a:latin typeface="Arial Black" pitchFamily="34" charset="0"/>
              </a:rPr>
              <a:t>Ж.знь</a:t>
            </a:r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sz="6000" dirty="0" err="1" smtClean="0">
                <a:solidFill>
                  <a:schemeClr val="tx2"/>
                </a:solidFill>
                <a:latin typeface="Arial Black" pitchFamily="34" charset="0"/>
              </a:rPr>
              <a:t>снеж.нки</a:t>
            </a:r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, стриж., уж., лыж., </a:t>
            </a:r>
            <a:r>
              <a:rPr lang="ru-RU" sz="6000" dirty="0" err="1" smtClean="0">
                <a:solidFill>
                  <a:schemeClr val="tx2"/>
                </a:solidFill>
                <a:latin typeface="Arial Black" pitchFamily="34" charset="0"/>
              </a:rPr>
              <a:t>пруж.на</a:t>
            </a:r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. </a:t>
            </a: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428604"/>
            <a:ext cx="419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Собери слово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339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на </a:t>
            </a:r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ма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ши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785926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машина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214686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ра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жи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га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3214686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гаражи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857760"/>
            <a:ext cx="3501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ши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8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мы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4857760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камыши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Составь рассказ</a:t>
            </a:r>
          </a:p>
          <a:p>
            <a:pPr algn="ctr"/>
            <a:endParaRPr lang="ru-RU" sz="4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Они набрали корзинку малины.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Вкусное варенье сварит бабушка.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Бабушка с внучкой отправились в лес.</a:t>
            </a:r>
          </a:p>
          <a:p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Бабушка с внучкой отправились в лес.</a:t>
            </a:r>
          </a:p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Они набрали корзинку малины.</a:t>
            </a:r>
          </a:p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Вкусное варенье сварит бабушка.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85720" y="1142984"/>
            <a:ext cx="8460077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Бабушка с внучкой отправились в лес.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537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Они набрали корзинку малины.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3583"/>
          <a:stretch>
            <a:fillRect/>
          </a:stretch>
        </p:blipFill>
        <p:spPr bwMode="auto">
          <a:xfrm>
            <a:off x="714348" y="1214422"/>
            <a:ext cx="764386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Вкусное варенье сварит бабушка.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97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2-03</cp:lastModifiedBy>
  <cp:revision>21</cp:revision>
  <dcterms:modified xsi:type="dcterms:W3CDTF">2013-11-29T09:47:14Z</dcterms:modified>
</cp:coreProperties>
</file>