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A5FCA7-9690-4AE3-B36E-505B11D86886}" type="datetimeFigureOut">
              <a:rPr lang="ru-RU" smtClean="0"/>
              <a:t>15.08.2014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2C62CA-6791-4323-AE25-2A02674DCBE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Запиши словарные слова.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2C62CA-6791-4323-AE25-2A02674DCBE8}" type="slidenum">
              <a:rPr lang="ru-RU" smtClean="0"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Вставь пропущенные буквы, запиши проверочные слова.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2C62CA-6791-4323-AE25-2A02674DCBE8}" type="slidenum">
              <a:rPr lang="ru-RU" smtClean="0"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Исправь ошибки.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2C62CA-6791-4323-AE25-2A02674DCBE8}" type="slidenum">
              <a:rPr lang="ru-RU" smtClean="0"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72FB8-2413-4B52-86F6-C4E49D5EF352}" type="datetimeFigureOut">
              <a:rPr lang="ru-RU" smtClean="0"/>
              <a:pPr/>
              <a:t>15.08.2014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28796-510E-43D5-BF66-FCF65FEC86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72FB8-2413-4B52-86F6-C4E49D5EF352}" type="datetimeFigureOut">
              <a:rPr lang="ru-RU" smtClean="0"/>
              <a:pPr/>
              <a:t>15.08.2014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28796-510E-43D5-BF66-FCF65FEC86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72FB8-2413-4B52-86F6-C4E49D5EF352}" type="datetimeFigureOut">
              <a:rPr lang="ru-RU" smtClean="0"/>
              <a:pPr/>
              <a:t>15.08.2014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28796-510E-43D5-BF66-FCF65FEC86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72FB8-2413-4B52-86F6-C4E49D5EF352}" type="datetimeFigureOut">
              <a:rPr lang="ru-RU" smtClean="0"/>
              <a:pPr/>
              <a:t>15.08.2014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28796-510E-43D5-BF66-FCF65FEC86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72FB8-2413-4B52-86F6-C4E49D5EF352}" type="datetimeFigureOut">
              <a:rPr lang="ru-RU" smtClean="0"/>
              <a:pPr/>
              <a:t>15.08.2014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28796-510E-43D5-BF66-FCF65FEC86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72FB8-2413-4B52-86F6-C4E49D5EF352}" type="datetimeFigureOut">
              <a:rPr lang="ru-RU" smtClean="0"/>
              <a:pPr/>
              <a:t>15.08.2014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28796-510E-43D5-BF66-FCF65FEC86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72FB8-2413-4B52-86F6-C4E49D5EF352}" type="datetimeFigureOut">
              <a:rPr lang="ru-RU" smtClean="0"/>
              <a:pPr/>
              <a:t>15.08.2014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28796-510E-43D5-BF66-FCF65FEC86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72FB8-2413-4B52-86F6-C4E49D5EF352}" type="datetimeFigureOut">
              <a:rPr lang="ru-RU" smtClean="0"/>
              <a:pPr/>
              <a:t>15.08.2014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28796-510E-43D5-BF66-FCF65FEC86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72FB8-2413-4B52-86F6-C4E49D5EF352}" type="datetimeFigureOut">
              <a:rPr lang="ru-RU" smtClean="0"/>
              <a:pPr/>
              <a:t>15.08.2014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28796-510E-43D5-BF66-FCF65FEC86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72FB8-2413-4B52-86F6-C4E49D5EF352}" type="datetimeFigureOut">
              <a:rPr lang="ru-RU" smtClean="0"/>
              <a:pPr/>
              <a:t>15.08.2014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28796-510E-43D5-BF66-FCF65FEC86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72FB8-2413-4B52-86F6-C4E49D5EF352}" type="datetimeFigureOut">
              <a:rPr lang="ru-RU" smtClean="0"/>
              <a:pPr/>
              <a:t>15.08.2014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28796-510E-43D5-BF66-FCF65FEC86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72FB8-2413-4B52-86F6-C4E49D5EF352}" type="datetimeFigureOut">
              <a:rPr lang="ru-RU" smtClean="0"/>
              <a:pPr/>
              <a:t>15.08.2014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28796-510E-43D5-BF66-FCF65FEC86C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80729"/>
            <a:ext cx="7772400" cy="2619722"/>
          </a:xfrm>
        </p:spPr>
        <p:txBody>
          <a:bodyPr>
            <a:normAutofit/>
          </a:bodyPr>
          <a:lstStyle/>
          <a:p>
            <a:r>
              <a:rPr lang="ru-RU" dirty="0" smtClean="0"/>
              <a:t>Упражнения в написании слов с буквой безударного гласного в корне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Подготовила </a:t>
            </a:r>
          </a:p>
          <a:p>
            <a:r>
              <a:rPr lang="ru-RU" dirty="0" smtClean="0"/>
              <a:t>учитель начальных классов</a:t>
            </a:r>
          </a:p>
          <a:p>
            <a:r>
              <a:rPr lang="ru-RU" dirty="0" smtClean="0"/>
              <a:t>МБОУ ТСОШ №1</a:t>
            </a:r>
          </a:p>
          <a:p>
            <a:r>
              <a:rPr lang="ru-RU" dirty="0" smtClean="0"/>
              <a:t>Им. М. Г. Ефремова</a:t>
            </a:r>
          </a:p>
          <a:p>
            <a:r>
              <a:rPr lang="ru-RU" dirty="0" err="1" smtClean="0"/>
              <a:t>Чекалева</a:t>
            </a:r>
            <a:r>
              <a:rPr lang="ru-RU" dirty="0" smtClean="0"/>
              <a:t> Ольга Николаевна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476672"/>
            <a:ext cx="21526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92438" y="404664"/>
            <a:ext cx="2232248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91218" y="836712"/>
            <a:ext cx="1723872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71600" y="3309578"/>
            <a:ext cx="2448272" cy="1836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782702" y="3717032"/>
            <a:ext cx="3279244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971600" y="2420888"/>
            <a:ext cx="1662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п</a:t>
            </a:r>
            <a:r>
              <a:rPr lang="ru-RU" sz="2400" dirty="0" smtClean="0">
                <a:solidFill>
                  <a:srgbClr val="FF0000"/>
                </a:solidFill>
              </a:rPr>
              <a:t>о</a:t>
            </a:r>
            <a:r>
              <a:rPr lang="ru-RU" sz="2400" dirty="0" smtClean="0"/>
              <a:t>м</a:t>
            </a:r>
            <a:r>
              <a:rPr lang="ru-RU" sz="2400" dirty="0" smtClean="0">
                <a:solidFill>
                  <a:srgbClr val="FF0000"/>
                </a:solidFill>
              </a:rPr>
              <a:t>и</a:t>
            </a:r>
            <a:r>
              <a:rPr lang="ru-RU" sz="2400" dirty="0" smtClean="0"/>
              <a:t>дор</a:t>
            </a:r>
            <a:endParaRPr lang="ru-RU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3779912" y="2636912"/>
            <a:ext cx="10833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п</a:t>
            </a:r>
            <a:r>
              <a:rPr lang="ru-RU" sz="2400" dirty="0" smtClean="0">
                <a:solidFill>
                  <a:srgbClr val="FF0000"/>
                </a:solidFill>
              </a:rPr>
              <a:t>о</a:t>
            </a:r>
            <a:r>
              <a:rPr lang="ru-RU" sz="2400" dirty="0" smtClean="0"/>
              <a:t>суда</a:t>
            </a:r>
            <a:endParaRPr lang="ru-RU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6516216" y="3140968"/>
            <a:ext cx="11866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о</a:t>
            </a:r>
            <a:r>
              <a:rPr lang="ru-RU" sz="2400" dirty="0" smtClean="0"/>
              <a:t>дежда</a:t>
            </a:r>
            <a:endParaRPr lang="ru-RU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1259632" y="5733256"/>
            <a:ext cx="11167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п</a:t>
            </a:r>
            <a:r>
              <a:rPr lang="ru-RU" sz="2400" dirty="0" smtClean="0">
                <a:solidFill>
                  <a:srgbClr val="FF0000"/>
                </a:solidFill>
              </a:rPr>
              <a:t>о</a:t>
            </a:r>
            <a:r>
              <a:rPr lang="ru-RU" sz="2400" dirty="0" smtClean="0"/>
              <a:t>ляна</a:t>
            </a:r>
            <a:endParaRPr lang="ru-RU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5724128" y="6237312"/>
            <a:ext cx="12606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д</a:t>
            </a:r>
            <a:r>
              <a:rPr lang="ru-RU" sz="2400" dirty="0" smtClean="0">
                <a:solidFill>
                  <a:srgbClr val="FF0000"/>
                </a:solidFill>
              </a:rPr>
              <a:t>е</a:t>
            </a:r>
            <a:r>
              <a:rPr lang="ru-RU" sz="2400" dirty="0" smtClean="0"/>
              <a:t>ревья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8" grpId="0" build="p"/>
      <p:bldP spid="9" grpId="0" build="p"/>
      <p:bldP spid="10" grpId="0" build="p"/>
      <p:bldP spid="1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7772400" cy="1362075"/>
          </a:xfrm>
        </p:spPr>
        <p:txBody>
          <a:bodyPr>
            <a:normAutofit fontScale="90000"/>
          </a:bodyPr>
          <a:lstStyle/>
          <a:p>
            <a:pPr algn="just"/>
            <a:r>
              <a:rPr lang="ru-RU" dirty="0" smtClean="0"/>
              <a:t>В солонке соль. Надо солить суп. На тарелке солёный огурец.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3568" y="3212976"/>
            <a:ext cx="7772400" cy="3240359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tx1"/>
                </a:solidFill>
              </a:rPr>
              <a:t>- Что заметили в предложениях?  </a:t>
            </a:r>
          </a:p>
          <a:p>
            <a:endParaRPr lang="ru-RU" sz="2800" dirty="0" smtClean="0">
              <a:solidFill>
                <a:schemeClr val="tx1"/>
              </a:solidFill>
            </a:endParaRPr>
          </a:p>
          <a:p>
            <a:r>
              <a:rPr lang="ru-RU" sz="2800" dirty="0" smtClean="0">
                <a:solidFill>
                  <a:schemeClr val="tx1"/>
                </a:solidFill>
              </a:rPr>
              <a:t>- Выпишите эти слова. Выделите корень. Поставьте ударение. </a:t>
            </a:r>
          </a:p>
          <a:p>
            <a:endParaRPr lang="ru-RU" sz="2800" dirty="0" smtClean="0">
              <a:solidFill>
                <a:schemeClr val="tx1"/>
              </a:solidFill>
            </a:endParaRPr>
          </a:p>
          <a:p>
            <a:r>
              <a:rPr lang="ru-RU" sz="2800" dirty="0" smtClean="0">
                <a:solidFill>
                  <a:schemeClr val="tx1"/>
                </a:solidFill>
              </a:rPr>
              <a:t>- Что вы можете сказать о написании корня в родственных словах?  </a:t>
            </a:r>
          </a:p>
          <a:p>
            <a:r>
              <a:rPr lang="ru-RU" sz="2800" dirty="0" smtClean="0">
                <a:solidFill>
                  <a:schemeClr val="tx1"/>
                </a:solidFill>
              </a:rPr>
              <a:t>- Какое слово лишнее? Почему?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78698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/>
              <a:t>в..</a:t>
            </a:r>
            <a:r>
              <a:rPr lang="ru-RU" dirty="0"/>
              <a:t>с</a:t>
            </a:r>
            <a:r>
              <a:rPr lang="ru-RU" dirty="0" smtClean="0"/>
              <a:t>на                        г..л..</a:t>
            </a:r>
            <a:r>
              <a:rPr lang="ru-RU" dirty="0" err="1" smtClean="0"/>
              <a:t>ва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                                  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п..тёрка                    п..</a:t>
            </a:r>
            <a:r>
              <a:rPr lang="ru-RU" dirty="0" err="1" smtClean="0"/>
              <a:t>стреть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л..сток                       </a:t>
            </a:r>
            <a:r>
              <a:rPr lang="ru-RU" dirty="0" err="1" smtClean="0"/>
              <a:t>з</a:t>
            </a:r>
            <a:r>
              <a:rPr lang="ru-RU" dirty="0" smtClean="0"/>
              <a:t>..</a:t>
            </a:r>
            <a:r>
              <a:rPr lang="ru-RU" dirty="0" err="1" smtClean="0"/>
              <a:t>рно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з</a:t>
            </a:r>
            <a:r>
              <a:rPr lang="ru-RU" dirty="0" smtClean="0"/>
              <a:t>..</a:t>
            </a:r>
            <a:r>
              <a:rPr lang="ru-RU" dirty="0" err="1" smtClean="0"/>
              <a:t>мля</a:t>
            </a:r>
            <a:r>
              <a:rPr lang="ru-RU" dirty="0" smtClean="0"/>
              <a:t>                        нал..вались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с..</a:t>
            </a:r>
            <a:r>
              <a:rPr lang="ru-RU" dirty="0" err="1" smtClean="0"/>
              <a:t>мья</a:t>
            </a:r>
            <a:r>
              <a:rPr lang="ru-RU" dirty="0" smtClean="0"/>
              <a:t>                        </a:t>
            </a:r>
            <a:r>
              <a:rPr lang="ru-RU" dirty="0" err="1" smtClean="0"/>
              <a:t>ств</a:t>
            </a:r>
            <a:r>
              <a:rPr lang="ru-RU" dirty="0" smtClean="0"/>
              <a:t>..</a:t>
            </a:r>
            <a:r>
              <a:rPr lang="ru-RU" dirty="0" err="1" smtClean="0"/>
              <a:t>лы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154362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Белые </a:t>
            </a:r>
            <a:r>
              <a:rPr lang="ru-RU" dirty="0" err="1" smtClean="0"/>
              <a:t>падснежники</a:t>
            </a:r>
            <a:r>
              <a:rPr lang="ru-RU" dirty="0" smtClean="0"/>
              <a:t> на </a:t>
            </a:r>
            <a:r>
              <a:rPr lang="ru-RU" dirty="0" err="1" smtClean="0"/>
              <a:t>лисных</a:t>
            </a:r>
            <a:r>
              <a:rPr lang="ru-RU" dirty="0" smtClean="0"/>
              <a:t> </a:t>
            </a:r>
            <a:r>
              <a:rPr lang="ru-RU" dirty="0" err="1" smtClean="0"/>
              <a:t>палянах</a:t>
            </a:r>
            <a:r>
              <a:rPr lang="ru-RU" dirty="0" smtClean="0"/>
              <a:t> </a:t>
            </a:r>
            <a:r>
              <a:rPr lang="ru-RU" dirty="0" err="1" smtClean="0"/>
              <a:t>сваими</a:t>
            </a:r>
            <a:r>
              <a:rPr lang="ru-RU" dirty="0" smtClean="0"/>
              <a:t> </a:t>
            </a:r>
            <a:r>
              <a:rPr lang="ru-RU" dirty="0" err="1" smtClean="0"/>
              <a:t>листочьками</a:t>
            </a:r>
            <a:r>
              <a:rPr lang="ru-RU" dirty="0" smtClean="0"/>
              <a:t> </a:t>
            </a:r>
            <a:r>
              <a:rPr lang="ru-RU" dirty="0" err="1" smtClean="0"/>
              <a:t>роздвигали</a:t>
            </a:r>
            <a:r>
              <a:rPr lang="ru-RU" dirty="0" smtClean="0"/>
              <a:t> сухую </a:t>
            </a:r>
            <a:r>
              <a:rPr lang="ru-RU" dirty="0" err="1" smtClean="0"/>
              <a:t>трову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119</Words>
  <Application>Microsoft Office PowerPoint</Application>
  <PresentationFormat>Экран (4:3)</PresentationFormat>
  <Paragraphs>26</Paragraphs>
  <Slides>5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Упражнения в написании слов с буквой безударного гласного в корне </vt:lpstr>
      <vt:lpstr>Слайд 2</vt:lpstr>
      <vt:lpstr>В солонке соль. Надо солить суп. На тарелке солёный огурец.</vt:lpstr>
      <vt:lpstr>в..сна                        г..л..ва                                     п..тёрка                    п..стреть  л..сток                       з..рно  з..мля                        нал..вались   с..мья                        ств..лы  </vt:lpstr>
      <vt:lpstr>Белые падснежники на лисных палянах сваими листочьками роздвигали сухую трову.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Геннадий</dc:creator>
  <cp:lastModifiedBy>Геннадий</cp:lastModifiedBy>
  <cp:revision>4</cp:revision>
  <dcterms:created xsi:type="dcterms:W3CDTF">2014-04-06T09:12:58Z</dcterms:created>
  <dcterms:modified xsi:type="dcterms:W3CDTF">2014-08-15T18:07:38Z</dcterms:modified>
</cp:coreProperties>
</file>