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9" r:id="rId6"/>
    <p:sldId id="257" r:id="rId7"/>
    <p:sldId id="268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6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057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3827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47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6085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576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11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1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59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6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09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10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51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8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16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93711" y="1428736"/>
            <a:ext cx="65566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по окружающему миру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тему: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Будь природе другом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класс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9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s1.ppt4web.ru/images/4134/60791/64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79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6287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Посмотрите как красиво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526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Голубое небо, деревья, травы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4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" y="-186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40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512" y="0"/>
            <a:ext cx="9144000" cy="6813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564904"/>
            <a:ext cx="2560994" cy="12833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8771" y="433727"/>
            <a:ext cx="56749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Природа - наш щедрый друг: </a:t>
            </a:r>
          </a:p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она отдает нам свои богатства 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4926" y="1515207"/>
            <a:ext cx="1495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Друг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4421" y="2967335"/>
            <a:ext cx="62151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Сторонник, защитник кого-нибудь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или чего-нибудь 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9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1.ppt4web.ru/images/4134/60791/640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23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s1.ppt4web.ru/images/4134/60791/64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12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832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6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47813"/>
            <a:ext cx="56388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72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42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Admin</cp:lastModifiedBy>
  <cp:revision>14</cp:revision>
  <dcterms:created xsi:type="dcterms:W3CDTF">2015-02-02T09:28:39Z</dcterms:created>
  <dcterms:modified xsi:type="dcterms:W3CDTF">2015-02-26T04:42:49Z</dcterms:modified>
</cp:coreProperties>
</file>