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6" r:id="rId3"/>
    <p:sldId id="257" r:id="rId4"/>
    <p:sldId id="258" r:id="rId5"/>
    <p:sldId id="259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48C2F82-05B5-4B35-A026-45DED6EE77CB}" type="datetimeFigureOut">
              <a:rPr lang="ru-RU" smtClean="0"/>
              <a:t>18.05.2013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5292AD0-8E6C-4320-9E60-51A2A618C78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8C2F82-05B5-4B35-A026-45DED6EE77CB}" type="datetimeFigureOut">
              <a:rPr lang="ru-RU" smtClean="0"/>
              <a:t>18.05.2013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292AD0-8E6C-4320-9E60-51A2A618C7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8C2F82-05B5-4B35-A026-45DED6EE77CB}" type="datetimeFigureOut">
              <a:rPr lang="ru-RU" smtClean="0"/>
              <a:t>18.05.2013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292AD0-8E6C-4320-9E60-51A2A618C7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8C2F82-05B5-4B35-A026-45DED6EE77CB}" type="datetimeFigureOut">
              <a:rPr lang="ru-RU" smtClean="0"/>
              <a:t>18.05.2013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292AD0-8E6C-4320-9E60-51A2A618C7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48C2F82-05B5-4B35-A026-45DED6EE77CB}" type="datetimeFigureOut">
              <a:rPr lang="ru-RU" smtClean="0"/>
              <a:t>18.05.2013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5292AD0-8E6C-4320-9E60-51A2A618C78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8C2F82-05B5-4B35-A026-45DED6EE77CB}" type="datetimeFigureOut">
              <a:rPr lang="ru-RU" smtClean="0"/>
              <a:t>18.05.2013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5292AD0-8E6C-4320-9E60-51A2A618C78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8C2F82-05B5-4B35-A026-45DED6EE77CB}" type="datetimeFigureOut">
              <a:rPr lang="ru-RU" smtClean="0"/>
              <a:t>18.05.2013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5292AD0-8E6C-4320-9E60-51A2A618C7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8C2F82-05B5-4B35-A026-45DED6EE77CB}" type="datetimeFigureOut">
              <a:rPr lang="ru-RU" smtClean="0"/>
              <a:t>18.05.2013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292AD0-8E6C-4320-9E60-51A2A618C78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8C2F82-05B5-4B35-A026-45DED6EE77CB}" type="datetimeFigureOut">
              <a:rPr lang="ru-RU" smtClean="0"/>
              <a:t>18.05.2013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292AD0-8E6C-4320-9E60-51A2A618C7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48C2F82-05B5-4B35-A026-45DED6EE77CB}" type="datetimeFigureOut">
              <a:rPr lang="ru-RU" smtClean="0"/>
              <a:t>18.05.2013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5292AD0-8E6C-4320-9E60-51A2A618C78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48C2F82-05B5-4B35-A026-45DED6EE77CB}" type="datetimeFigureOut">
              <a:rPr lang="ru-RU" smtClean="0"/>
              <a:t>18.05.2013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5292AD0-8E6C-4320-9E60-51A2A618C78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348C2F82-05B5-4B35-A026-45DED6EE77CB}" type="datetimeFigureOut">
              <a:rPr lang="ru-RU" smtClean="0"/>
              <a:t>18.05.2013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95292AD0-8E6C-4320-9E60-51A2A618C78A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ru.wikipedia.org/wiki/%D0%A4%D0%B0%D0%B9%D0%BB:Lightmatter_colosseum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hyperlink" Target="http://ru.wikipedia.org/wiki/%D0%A4%D0%B0%D0%B9%D0%BB:Milan_Cathedral_from_Piazza_del_Duomo.jpg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ru.wikipedia.org/wiki/%D0%A4%D0%B0%D0%B9%D0%BB:Campanile_and_Palazzo_Ducale_in_Venice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hyperlink" Target="http://www.pyteshestvia.ru/gorod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pyteshestvia.ru/gorod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ru.wikipedia.org/wiki/%D0%A4%D0%B0%D0%B9%D0%BB:Leaning_tower_of_pisa_2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7554" y="0"/>
            <a:ext cx="3286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Италия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14282" y="2000240"/>
            <a:ext cx="7858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Столица Италии – Рим. </a:t>
            </a:r>
            <a:endParaRPr lang="ru-RU" sz="2800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0"/>
            <a:ext cx="69762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endParaRPr kumimoji="0" lang="ru-RU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0"/>
            <a:ext cx="3129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</a:t>
            </a:r>
            <a:endParaRPr kumimoji="0" lang="ru-RU" sz="7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7412" name="Picture 4" descr="http://country.turmir.com/admin/lib/spaw/uploads/images/Italiy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2071702" cy="1481139"/>
          </a:xfrm>
          <a:prstGeom prst="rect">
            <a:avLst/>
          </a:prstGeom>
          <a:noFill/>
        </p:spPr>
      </p:pic>
      <p:pic>
        <p:nvPicPr>
          <p:cNvPr id="17414" name="Picture 6" descr="http://country.turmir.com/admin/lib/spaw/uploads/images/Italiya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142852"/>
            <a:ext cx="2143140" cy="1714512"/>
          </a:xfrm>
          <a:prstGeom prst="rect">
            <a:avLst/>
          </a:prstGeom>
          <a:noFill/>
        </p:spPr>
      </p:pic>
      <p:pic>
        <p:nvPicPr>
          <p:cNvPr id="17415" name="Picture 7" descr="Рим столица Итали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571744"/>
            <a:ext cx="3905254" cy="33528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3108960"/>
          <a:ext cx="6096000" cy="365760"/>
        </p:xfrm>
        <a:graphic>
          <a:graphicData uri="http://schemas.openxmlformats.org/drawingml/2006/table">
            <a:tbl>
              <a:tblPr/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1266" name="Picture 2" descr="http://upload.wikimedia.org/wikipedia/commons/thumb/e/e5/Lightmatter_colosseum.jpg/220px-Lightmatter_colosseum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71480"/>
            <a:ext cx="3929090" cy="3714776"/>
          </a:xfrm>
          <a:prstGeom prst="rect">
            <a:avLst/>
          </a:prstGeom>
          <a:noFill/>
        </p:spPr>
      </p:pic>
      <p:pic>
        <p:nvPicPr>
          <p:cNvPr id="11267" name="Picture 3" descr="http://bits.wikimedia.org/skins-1.19/common/images/magnify-clip.png">
            <a:hlinkClick r:id="rId2" tooltip="Увеличить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-3619500"/>
            <a:ext cx="142875" cy="104775"/>
          </a:xfrm>
          <a:prstGeom prst="rect">
            <a:avLst/>
          </a:prstGeom>
          <a:noFill/>
        </p:spPr>
      </p:pic>
      <p:pic>
        <p:nvPicPr>
          <p:cNvPr id="11268" name="Picture 4" descr="http://upload.wikimedia.org/wikipedia/commons/thumb/7/70/Milan_Cathedral_from_Piazza_del_Duomo.jpg/220px-Milan_Cathedral_from_Piazza_del_Duomo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42" y="642918"/>
            <a:ext cx="3500462" cy="3643338"/>
          </a:xfrm>
          <a:prstGeom prst="rect">
            <a:avLst/>
          </a:prstGeom>
          <a:noFill/>
        </p:spPr>
      </p:pic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1524000" y="3108960"/>
          <a:ext cx="6096000" cy="365760"/>
        </p:xfrm>
        <a:graphic>
          <a:graphicData uri="http://schemas.openxmlformats.org/drawingml/2006/table">
            <a:tbl>
              <a:tblPr/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1277" name="Picture 13" descr="http://upload.wikimedia.org/wikipedia/commons/thumb/e/e5/Lightmatter_colosseum.jpg/220px-Lightmatter_colosseum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4960938"/>
            <a:ext cx="2095500" cy="1400175"/>
          </a:xfrm>
          <a:prstGeom prst="rect">
            <a:avLst/>
          </a:prstGeom>
          <a:noFill/>
        </p:spPr>
      </p:pic>
      <p:pic>
        <p:nvPicPr>
          <p:cNvPr id="11278" name="Picture 14" descr="http://bits.wikimedia.org/skins-1.19/common/images/magnify-clip.png">
            <a:hlinkClick r:id="rId2" tooltip="Увеличить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-3619500"/>
            <a:ext cx="142875" cy="104775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3143240" y="0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Города Италии</a:t>
            </a:r>
            <a:endParaRPr lang="ru-RU" sz="28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285720" y="4357694"/>
            <a:ext cx="38576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Колизей – один из символов Рима, его трибуны вмещали около 50 тысяч зрителей.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5214942" y="4572009"/>
            <a:ext cx="378621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Милан</a:t>
            </a:r>
            <a:r>
              <a:rPr lang="ru-RU" dirty="0" smtClean="0"/>
              <a:t> – столица моды, настоящий рай для любителей шопинга, крупнейший деловой центр Италии – здесь проходят самые значимые международные выставки и конференции, город с богатой историей и культурой 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357158" y="5214950"/>
            <a:ext cx="47149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Он  был построен более 2000 лет назад. Здесь происходили кровопролитные представления: люди сражались между собой и с животными (быками, львами, страусами).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http://upload.wikimedia.org/wikipedia/commons/thumb/6/68/Campanile_and_Palazzo_Ducale_in_Venice.JPG/220px-Campanile_and_Palazzo_Ducale_in_Venice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85728"/>
            <a:ext cx="3714776" cy="34290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628" y="4071942"/>
            <a:ext cx="41433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Венеция - этот город на воде, был построен на островах и пронизан многочисленными каналами. Каналы образуют и улицы. По ним плавают гондолы, лодки и катера.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5362" name="Picture 2" descr="http://www.pyteshestvia.ru/images%202/fotovenec%203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85728"/>
            <a:ext cx="4286250" cy="3429023"/>
          </a:xfrm>
          <a:prstGeom prst="rect">
            <a:avLst/>
          </a:prstGeom>
          <a:noFill/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0"/>
            <a:ext cx="825867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</p:txBody>
      </p:sp>
      <p:pic>
        <p:nvPicPr>
          <p:cNvPr id="15364" name="Picture 4" descr="http://www.pyteshestvia.ru/images%202/fotovenec%206.jpg">
            <a:hlinkClick r:id="rId4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3857628"/>
            <a:ext cx="4286280" cy="3000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pyteshestvia.ru/images%202/fotovenec%204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52"/>
            <a:ext cx="4286250" cy="3143272"/>
          </a:xfrm>
          <a:prstGeom prst="rect">
            <a:avLst/>
          </a:prstGeom>
          <a:noFill/>
        </p:spPr>
      </p:pic>
      <p:pic>
        <p:nvPicPr>
          <p:cNvPr id="14340" name="Picture 4" descr="http://www.pyteshestvia.ru/images%202/fotovenec%205.jpg">
            <a:hlinkClick r:id="rId2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42852"/>
            <a:ext cx="4286250" cy="3143272"/>
          </a:xfrm>
          <a:prstGeom prst="rect">
            <a:avLst/>
          </a:prstGeom>
          <a:noFill/>
        </p:spPr>
      </p:pic>
      <p:pic>
        <p:nvPicPr>
          <p:cNvPr id="14342" name="Picture 6" descr="http://www.pyteshestvia.ru/images%202/fotovenec%202.jpg">
            <a:hlinkClick r:id="rId2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500438"/>
            <a:ext cx="4286250" cy="3357562"/>
          </a:xfrm>
          <a:prstGeom prst="rect">
            <a:avLst/>
          </a:prstGeom>
          <a:noFill/>
        </p:spPr>
      </p:pic>
      <p:pic>
        <p:nvPicPr>
          <p:cNvPr id="14344" name="Picture 8" descr="http://www.pyteshestvia.ru/images%202/fotovenec%209.jpg">
            <a:hlinkClick r:id="rId2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3500438"/>
            <a:ext cx="4429124" cy="3357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42852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Город Пиза славится своей падающей башней.</a:t>
            </a:r>
            <a:endParaRPr lang="ru-RU" dirty="0"/>
          </a:p>
        </p:txBody>
      </p:sp>
      <p:pic>
        <p:nvPicPr>
          <p:cNvPr id="16386" name="Picture 2" descr="Leaning tower of pisa 2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000108"/>
            <a:ext cx="3429024" cy="485778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071934" y="142853"/>
            <a:ext cx="50720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Пизанский собор был построен</a:t>
            </a:r>
            <a:r>
              <a:rPr lang="ru-RU" dirty="0" smtClean="0"/>
              <a:t> в честь Успения Пресвятой Девы Марии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143250" y="2743200"/>
          <a:ext cx="2857500" cy="1097280"/>
        </p:xfrm>
        <a:graphic>
          <a:graphicData uri="http://schemas.openxmlformats.org/drawingml/2006/table">
            <a:tbl>
              <a:tblPr/>
              <a:tblGrid>
                <a:gridCol w="2857500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6387" name="Picture 3" descr="Пизанский собор и башня (кампаниле), вид с западной сторон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000108"/>
            <a:ext cx="4071966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14282" y="0"/>
            <a:ext cx="4286280" cy="1300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38088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3003E"/>
                </a:solidFill>
                <a:effectLst/>
                <a:latin typeface="Arial" pitchFamily="34" charset="0"/>
              </a:rPr>
              <a:t>Сикстинская капелла </a:t>
            </a: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</a:t>
            </a: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 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                                 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4929190" y="1"/>
            <a:ext cx="4214810" cy="1577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38088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3003E"/>
                </a:solidFill>
                <a:effectLst/>
                <a:latin typeface="Arial" pitchFamily="34" charset="0"/>
              </a:rPr>
              <a:t>Фонтан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F3003E"/>
                </a:solidFill>
                <a:effectLst/>
                <a:latin typeface="Arial" pitchFamily="34" charset="0"/>
              </a:rPr>
              <a:t>Треви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3003E"/>
                </a:solidFill>
                <a:effectLst/>
                <a:latin typeface="Arial" pitchFamily="34" charset="0"/>
              </a:rPr>
              <a:t> </a:t>
            </a: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</a:t>
            </a: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 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                       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 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0"/>
            <a:ext cx="1407040" cy="1054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38088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3003E"/>
                </a:solidFill>
                <a:effectLst/>
                <a:latin typeface="Arial" pitchFamily="34" charset="0"/>
              </a:rPr>
              <a:t> </a:t>
            </a: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</a:t>
            </a: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 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                                    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6357958"/>
            <a:ext cx="43577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F3003E"/>
                </a:solidFill>
                <a:latin typeface="Arial" pitchFamily="34" charset="0"/>
              </a:rPr>
              <a:t>Собор Святого Петра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3003E"/>
                </a:solidFill>
                <a:effectLst/>
                <a:latin typeface="Arial" pitchFamily="34" charset="0"/>
              </a:rPr>
              <a:t> </a:t>
            </a:r>
          </a:p>
        </p:txBody>
      </p:sp>
      <p:pic>
        <p:nvPicPr>
          <p:cNvPr id="20488" name="Picture 8" descr="http://www.rome-italy.ru/photo/bazilpet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214686"/>
            <a:ext cx="3786214" cy="3143272"/>
          </a:xfrm>
          <a:prstGeom prst="rect">
            <a:avLst/>
          </a:prstGeom>
          <a:noFill/>
        </p:spPr>
      </p:pic>
      <p:pic>
        <p:nvPicPr>
          <p:cNvPr id="20490" name="Picture 10" descr="http://www.rome-italy.ru/photo/fo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28604"/>
            <a:ext cx="3643338" cy="2671768"/>
          </a:xfrm>
          <a:prstGeom prst="rect">
            <a:avLst/>
          </a:prstGeom>
          <a:noFill/>
        </p:spPr>
      </p:pic>
      <p:pic>
        <p:nvPicPr>
          <p:cNvPr id="20492" name="Picture 12" descr="http://www.rome-italy.ru/photo/scapell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428604"/>
            <a:ext cx="3786214" cy="2643206"/>
          </a:xfrm>
          <a:prstGeom prst="rect">
            <a:avLst/>
          </a:prstGeom>
          <a:noFill/>
        </p:spPr>
      </p:pic>
      <p:pic>
        <p:nvPicPr>
          <p:cNvPr id="20494" name="Picture 14" descr="http://www.rome-italy.ru/photo/pet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286124"/>
            <a:ext cx="3857652" cy="3071834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5357818" y="6215082"/>
            <a:ext cx="32861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Ватикан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122</TotalTime>
  <Words>145</Words>
  <Application>Microsoft Office PowerPoint</Application>
  <PresentationFormat>Экран (4:3)</PresentationFormat>
  <Paragraphs>23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Литейная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13</cp:revision>
  <dcterms:created xsi:type="dcterms:W3CDTF">2012-05-17T10:54:02Z</dcterms:created>
  <dcterms:modified xsi:type="dcterms:W3CDTF">2013-05-18T09:52:25Z</dcterms:modified>
</cp:coreProperties>
</file>