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78" r:id="rId2"/>
    <p:sldId id="257" r:id="rId3"/>
    <p:sldId id="272" r:id="rId4"/>
    <p:sldId id="259" r:id="rId5"/>
    <p:sldId id="273" r:id="rId6"/>
    <p:sldId id="261" r:id="rId7"/>
    <p:sldId id="274" r:id="rId8"/>
    <p:sldId id="262" r:id="rId9"/>
    <p:sldId id="275" r:id="rId10"/>
    <p:sldId id="264" r:id="rId11"/>
    <p:sldId id="276" r:id="rId12"/>
    <p:sldId id="266" r:id="rId13"/>
    <p:sldId id="27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1.bp.blogspot.com/-qYyIMggsnvU/TzalZcmD5_I/AAAAAAAAAIw/7iGJE9uUAug/s1600/%D0%B2%D0%BE%D0%BB%D0%BA.jpg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2.bp.blogspot.com/-Sx12GGVTPhE/TzalZ-s2VTI/AAAAAAAAAJA/KbtxDq0Dgt4/s1600/%D1%86%D0%B2%D0%B5%D1%82%D0%BE%D0%BA.jpg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4.bp.blogspot.com/-oL09aBciyb0/TzalaRgyn3I/AAAAAAAAAJI/00NqBQCYg9Y/s1600/%D1%81%D0%BE%D0%BB%D0%BD%D1%86%D0%B5.jpg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1.bp.blogspot.com/-029RHpgAt9g/Tzal2EKk61I/AAAAAAAAAJ0/LPJCqNcVrJY/s1600/%D1%81%D0%B0%D0%BF%D0%BE%D0%B3.jpg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1.bp.blogspot.com/-N9shFDM5oXw/TzalbB3AWpI/AAAAAAAAAJQ/f7IOS9lb0zs/s1600/%D1%91%D0%BB%D0%BA%D0%B0.jpg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://2.bp.blogspot.com/-F8-wl-O5UYg/Tzaj-w9yhhI/AAAAAAAAAG0/syyHJy5dy2g/s1600/%D0%B8%D0%BC%D1%8F+%D1%81%D0%BA%D0%B0%D0%B7+%D0%B3%D0%B5%D1%80%D0%BE%D1%8F.png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://4.bp.blogspot.com/-YQ_0KFTIRH4/Tzaj_gMRXBI/AAAAAAAAAHM/Xx-8eN0DiVI/s1600/%D0%B7%D0%B0%D0%BC%D0%BE%D0%BA.pn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hyperlink" Target="http://2.bp.blogspot.com/-xdVf1RWfdh4/Tzaj_L0xtuI/AAAAAAAAAHA/GGdRDlffHvI/s1600/%D0%BC%D0%BE%D0%BB%D0%BE%D1%82%D0%BE%D0%BA.png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4.bp.blogspot.com/-eNriSoDZa4E/TzakAC-bWVI/AAAAAAAAAHY/OzdTILcw3T0/s1600/%D0%BB%D0%B8%D1%81%D0%B0.jpg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1.bp.blogspot.com/-iRO7UPuFt94/TzakyZbbFxI/AAAAAAAAAIk/KLukuuvZ7d0/s1600/%D1%82%D0%BE%D1%80%D1%82.jpg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3.bp.blogspot.com/-aokP6zO7gvA/TzakwnIgBiI/AAAAAAAAAH0/BhbNjoMiAl8/s1600/%D0%B7%D0%B0%D0%B1%D0%B0%D1%81%D1%82%D0%BE%D0%B2%D0%BA%D0%B0.jpg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2.bp.blogspot.com/-EZwh6WRhHTM/Tzakww6mR1I/AAAAAAAAAIA/16_AF6Fez-w/s1600/%D0%BB%D1%83%D0%BA.jpg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1.bp.blogspot.com/-2Z4V_I52-3I/TzamHrdGwsI/AAAAAAAAAKA/Ybe_61fqOXE/s1600/%D1%80%D1%83%D1%81%D1%81%D0%BA%D0%B8%D0%B9.jpg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3.bp.blogspot.com/-cifnoN15YKQ/TzakxcE1lEI/AAAAAAAAAIM/N75DhvE08Ns/s1600/%D1%87%D0%B0%D0%B9%D0%BD%D0%B8%D0%BA.png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2.bp.blogspot.com/-6b4zXpmFBRE/Tzakxvp_JnI/AAAAAAAAAIc/Vy-BLEBGBSM/s1600/%D0%BA%D1%80%D0%BE%D1%82.jpg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1.bp.blogspot.com/-PHz9T_M64-0/TzalbSqjd-I/AAAAAAAAAJg/_MrRUMD5L00/s1600/%D0%BA%D0%BB%D1%83%D0%B1%D0%BD%D0%B8%D1%87%D0%BA%D0%B0.jp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9600" dirty="0" smtClean="0">
                <a:solidFill>
                  <a:schemeClr val="tx2"/>
                </a:solidFill>
              </a:rPr>
              <a:t>Ребусы</a:t>
            </a:r>
            <a:endParaRPr lang="ru-RU" sz="9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534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http://1.bp.blogspot.com/-qYyIMggsnvU/TzalZcmD5_I/AAAAAAAAAIw/7iGJE9uUAug/s320/%25D0%25B2%25D0%25BE%25D0%25BB%25D0%25BA.jpg">
            <a:hlinkClick r:id="rId2"/>
          </p:cNvPr>
          <p:cNvPicPr>
            <a:picLocks noGrp="1" noChangeAspect="1" noChangeArrowheads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268760"/>
            <a:ext cx="7056784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656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://2.bp.blogspot.com/-Sx12GGVTPhE/TzalZ-s2VTI/AAAAAAAAAJA/KbtxDq0Dgt4/s320/%25D1%2586%25D0%25B2%25D0%25B5%25D1%2582%25D0%25BE%25D0%25BA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764704"/>
            <a:ext cx="6825274" cy="4479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37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http://4.bp.blogspot.com/-oL09aBciyb0/TzalaRgyn3I/AAAAAAAAAJI/00NqBQCYg9Y/s320/%25D1%2581%25D0%25BE%25D0%25BB%25D0%25BD%25D1%2586%25D0%25B5.jpg">
            <a:hlinkClick r:id="rId2"/>
          </p:cNvPr>
          <p:cNvPicPr>
            <a:picLocks noGrp="1" noChangeAspect="1" noChangeArrowheads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96752"/>
            <a:ext cx="8337768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7848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http://1.bp.blogspot.com/-029RHpgAt9g/Tzal2EKk61I/AAAAAAAAAJ0/LPJCqNcVrJY/s320/%25D1%2581%25D0%25B0%25D0%25BF%25D0%25BE%25D0%25B3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052736"/>
            <a:ext cx="6981155" cy="4232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0755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1.bp.blogspot.com/-N9shFDM5oXw/TzalbB3AWpI/AAAAAAAAAJQ/f7IOS9lb0zs/s320/%25D1%2591%25D0%25BB%25D0%25BA%25D0%25B0.jpg">
            <a:hlinkClick r:id="rId2"/>
          </p:cNvPr>
          <p:cNvPicPr>
            <a:picLocks noGrp="1" noChangeAspect="1" noChangeArrowheads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024" y="980728"/>
            <a:ext cx="8350994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5698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 descr="http://2.bp.blogspot.com/-F8-wl-O5UYg/Tzaj-w9yhhI/AAAAAAAAAG0/syyHJy5dy2g/s320/%25D0%25B8%25D0%25BC%25D1%258F%2B%25D1%2581%25D0%25BA%25D0%25B0%25D0%25B7%2B%25D0%25B3%25D0%25B5%25D1%2580%25D0%25BE%25D1%258F.png">
            <a:hlinkClick r:id="rId2"/>
          </p:cNvPr>
          <p:cNvPicPr>
            <a:picLocks noGrp="1" noChangeAspect="1" noChangeArrowheads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304" y="2780928"/>
            <a:ext cx="8157905" cy="1274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67544" y="332656"/>
            <a:ext cx="83529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/>
              <a:t>Прочитайте имя сказочного </a:t>
            </a:r>
            <a:r>
              <a:rPr lang="ru-RU" sz="4000" dirty="0" smtClean="0"/>
              <a:t>          персонажа</a:t>
            </a:r>
            <a:r>
              <a:rPr lang="ru-RU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032458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95536" y="260648"/>
            <a:ext cx="8229600" cy="1486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b="1" dirty="0"/>
              <a:t>Прочтите название русской народной сказки: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Picture 15" descr="http://4.bp.blogspot.com/-YQ_0KFTIRH4/Tzaj_gMRXBI/AAAAAAAAAHM/Xx-8eN0DiVI/s320/%25D0%25B7%25D0%25B0%25D0%25BC%25D0%25BE%25D0%25BA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556792"/>
            <a:ext cx="5626947" cy="1458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6" descr="http://2.bp.blogspot.com/-xdVf1RWfdh4/Tzaj_L0xtuI/AAAAAAAAAHA/GGdRDlffHvI/s320/%25D0%25BC%25D0%25BE%25D0%25BB%25D0%25BE%25D1%2582%25D0%25BE%25D0%25BA.pn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824694"/>
            <a:ext cx="8091791" cy="1188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3864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/>
              <a:t>ОТВЕТЫ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:</a:t>
            </a:r>
            <a:r>
              <a:rPr lang="ru-RU" dirty="0"/>
              <a:t> СТРИЖКА, ЛИМОН, ИСПОЛНИТЕЛЬ, СНЕЖНАЯ КОРОЛЕВА, ШКАТУЛКА, ПОЧТАЛЬОН, НАСТРОЕНИЕ, КОНВЕРТ, ДАЧА, НАЧАЛУ КАНИКУЛ, ЗАБАСТОВКА, РУССКИЙ, САПОГИ, ТЕРЕМОК, КОЛОБОК, БУРАТИНО. </a:t>
            </a:r>
          </a:p>
        </p:txBody>
      </p:sp>
    </p:spTree>
    <p:extLst>
      <p:ext uri="{BB962C8B-B14F-4D97-AF65-F5344CB8AC3E}">
        <p14:creationId xmlns:p14="http://schemas.microsoft.com/office/powerpoint/2010/main" val="717708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http://4.bp.blogspot.com/-eNriSoDZa4E/TzakAC-bWVI/AAAAAAAAAHY/OzdTILcw3T0/s320/%25D0%25BB%25D0%25B8%25D1%2581%25D0%25B0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628800"/>
            <a:ext cx="7049470" cy="2819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7045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3" descr="http://1.bp.blogspot.com/-iRO7UPuFt94/TzakyZbbFxI/AAAAAAAAAIk/KLukuuvZ7d0/s320/%25D1%2582%25D0%25BE%25D1%2580%25D1%2582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944724"/>
            <a:ext cx="8160907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5951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http://3.bp.blogspot.com/-aokP6zO7gvA/TzakwnIgBiI/AAAAAAAAAH0/BhbNjoMiAl8/s320/%25D0%25B7%25D0%25B0%25D0%25B1%25D0%25B0%25D1%2581%25D1%2582%25D0%25BE%25D0%25B2%25D0%25BA%25D0%25B0.jpg">
            <a:hlinkClick r:id="rId2"/>
          </p:cNvPr>
          <p:cNvPicPr>
            <a:picLocks noGrp="1" noChangeAspect="1" noChangeArrowheads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86" y="980728"/>
            <a:ext cx="8157926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2867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 descr="http://2.bp.blogspot.com/-EZwh6WRhHTM/Tzakww6mR1I/AAAAAAAAAIA/16_AF6Fez-w/s320/%25D0%25BB%25D1%2583%25D0%25BA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32656"/>
            <a:ext cx="6192688" cy="5766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8994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1.bp.blogspot.com/-2Z4V_I52-3I/TzamHrdGwsI/AAAAAAAAAKA/Ybe_61fqOXE/s320/%25D1%2580%25D1%2583%25D1%2581%25D1%2581%25D0%25BA%25D0%25B8%25D0%25B9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268760"/>
            <a:ext cx="7920880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5810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3.bp.blogspot.com/-cifnoN15YKQ/TzakxcE1lEI/AAAAAAAAAIM/N75DhvE08Ns/s320/%25D1%2587%25D0%25B0%25D0%25B9%25D0%25BD%25D0%25B8%25D0%25BA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916832"/>
            <a:ext cx="7740859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0717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http://2.bp.blogspot.com/-6b4zXpmFBRE/Tzakxvp_JnI/AAAAAAAAAIc/Vy-BLEBGBSM/s320/%25D0%25BA%25D1%2580%25D0%25BE%25D1%2582.jpg">
            <a:hlinkClick r:id="rId2"/>
          </p:cNvPr>
          <p:cNvPicPr>
            <a:picLocks noGrp="1" noChangeAspect="1" noChangeArrowheads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48680"/>
            <a:ext cx="7461400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0730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http://1.bp.blogspot.com/-PHz9T_M64-0/TzalbSqjd-I/AAAAAAAAAJg/_MrRUMD5L00/s320/%25D0%25BA%25D0%25BB%25D1%2583%25D0%25B1%25D0%25BD%25D0%25B8%25D1%2587%25D0%25BA%25D0%25B0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553" y="836712"/>
            <a:ext cx="7516555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4997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14</Words>
  <Application>Microsoft Office PowerPoint</Application>
  <PresentationFormat>Экран (4:3)</PresentationFormat>
  <Paragraphs>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Ребусы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ОТВЕТЫ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4</cp:revision>
  <dcterms:created xsi:type="dcterms:W3CDTF">2013-09-24T04:21:07Z</dcterms:created>
  <dcterms:modified xsi:type="dcterms:W3CDTF">2014-08-19T05:12:38Z</dcterms:modified>
</cp:coreProperties>
</file>